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816" r:id="rId5"/>
  </p:sldMasterIdLst>
  <p:notesMasterIdLst>
    <p:notesMasterId r:id="rId25"/>
  </p:notesMasterIdLst>
  <p:handoutMasterIdLst>
    <p:handoutMasterId r:id="rId26"/>
  </p:handoutMasterIdLst>
  <p:sldIdLst>
    <p:sldId id="403" r:id="rId6"/>
    <p:sldId id="260" r:id="rId7"/>
    <p:sldId id="299" r:id="rId8"/>
    <p:sldId id="381" r:id="rId9"/>
    <p:sldId id="1706" r:id="rId10"/>
    <p:sldId id="1935" r:id="rId11"/>
    <p:sldId id="302" r:id="rId12"/>
    <p:sldId id="1933" r:id="rId13"/>
    <p:sldId id="1936" r:id="rId14"/>
    <p:sldId id="1971" r:id="rId15"/>
    <p:sldId id="1934" r:id="rId16"/>
    <p:sldId id="1719" r:id="rId17"/>
    <p:sldId id="1972" r:id="rId18"/>
    <p:sldId id="1932" r:id="rId19"/>
    <p:sldId id="1919" r:id="rId20"/>
    <p:sldId id="1973" r:id="rId21"/>
    <p:sldId id="1969" r:id="rId22"/>
    <p:sldId id="1926" r:id="rId23"/>
    <p:sldId id="42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1C800D76-3C72-4CB3-9FC9-AADDB526D820}">
          <p14:sldIdLst>
            <p14:sldId id="403"/>
            <p14:sldId id="260"/>
            <p14:sldId id="299"/>
            <p14:sldId id="381"/>
            <p14:sldId id="1706"/>
            <p14:sldId id="1935"/>
            <p14:sldId id="302"/>
            <p14:sldId id="1933"/>
            <p14:sldId id="1936"/>
            <p14:sldId id="1971"/>
            <p14:sldId id="1934"/>
            <p14:sldId id="1719"/>
            <p14:sldId id="1972"/>
            <p14:sldId id="1932"/>
            <p14:sldId id="1919"/>
            <p14:sldId id="1973"/>
            <p14:sldId id="1969"/>
            <p14:sldId id="1926"/>
            <p14:sldId id="42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247A"/>
    <a:srgbClr val="D7D1CC"/>
    <a:srgbClr val="962A8B"/>
    <a:srgbClr val="E62645"/>
    <a:srgbClr val="2EA836"/>
    <a:srgbClr val="D9AC6D"/>
    <a:srgbClr val="EB602B"/>
    <a:srgbClr val="FBB800"/>
    <a:srgbClr val="4085C6"/>
    <a:srgbClr val="00A2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D21F0C-015C-B280-2845-E87B8B76E016}" v="3" dt="2023-06-21T04:53:38.655"/>
    <p1510:client id="{F96156F1-87AA-C74D-817E-0D674434DB6E}" v="2" dt="2023-06-21T04:55:43.9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6"/>
    <p:restoredTop sz="94630"/>
  </p:normalViewPr>
  <p:slideViewPr>
    <p:cSldViewPr snapToGrid="0">
      <p:cViewPr varScale="1">
        <p:scale>
          <a:sx n="135" d="100"/>
          <a:sy n="135" d="100"/>
        </p:scale>
        <p:origin x="672" y="16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Young" userId="cc630aad-431d-4c2f-96e3-820d99cf8b21" providerId="ADAL" clId="{8C8DED31-7EFD-8C47-9AA0-A70F3B909AC8}"/>
    <pc:docChg chg="addSld delSld modSld sldOrd modSection">
      <pc:chgData name="Paul Young" userId="cc630aad-431d-4c2f-96e3-820d99cf8b21" providerId="ADAL" clId="{8C8DED31-7EFD-8C47-9AA0-A70F3B909AC8}" dt="2023-05-15T03:49:21.685" v="53" actId="14826"/>
      <pc:docMkLst>
        <pc:docMk/>
      </pc:docMkLst>
      <pc:sldChg chg="modSp add mod">
        <pc:chgData name="Paul Young" userId="cc630aad-431d-4c2f-96e3-820d99cf8b21" providerId="ADAL" clId="{8C8DED31-7EFD-8C47-9AA0-A70F3B909AC8}" dt="2023-05-15T03:49:21.685" v="53" actId="14826"/>
        <pc:sldMkLst>
          <pc:docMk/>
          <pc:sldMk cId="1580449331" sldId="402"/>
        </pc:sldMkLst>
        <pc:spChg chg="mod">
          <ac:chgData name="Paul Young" userId="cc630aad-431d-4c2f-96e3-820d99cf8b21" providerId="ADAL" clId="{8C8DED31-7EFD-8C47-9AA0-A70F3B909AC8}" dt="2023-05-15T03:43:02.550" v="46" actId="20577"/>
          <ac:spMkLst>
            <pc:docMk/>
            <pc:sldMk cId="1580449331" sldId="402"/>
            <ac:spMk id="10" creationId="{9FA64272-CC71-4693-BDD1-F5C26790822C}"/>
          </ac:spMkLst>
        </pc:spChg>
        <pc:spChg chg="mod">
          <ac:chgData name="Paul Young" userId="cc630aad-431d-4c2f-96e3-820d99cf8b21" providerId="ADAL" clId="{8C8DED31-7EFD-8C47-9AA0-A70F3B909AC8}" dt="2023-05-15T03:42:30.975" v="37" actId="20577"/>
          <ac:spMkLst>
            <pc:docMk/>
            <pc:sldMk cId="1580449331" sldId="402"/>
            <ac:spMk id="130" creationId="{EA28CFC8-7F9B-43C0-88A4-3932603F5617}"/>
          </ac:spMkLst>
        </pc:spChg>
        <pc:picChg chg="mod">
          <ac:chgData name="Paul Young" userId="cc630aad-431d-4c2f-96e3-820d99cf8b21" providerId="ADAL" clId="{8C8DED31-7EFD-8C47-9AA0-A70F3B909AC8}" dt="2023-05-15T03:46:18.429" v="48" actId="14826"/>
          <ac:picMkLst>
            <pc:docMk/>
            <pc:sldMk cId="1580449331" sldId="402"/>
            <ac:picMk id="17" creationId="{07FCA3B5-8538-C661-5749-BBF0A8CCD830}"/>
          </ac:picMkLst>
        </pc:picChg>
        <pc:picChg chg="mod">
          <ac:chgData name="Paul Young" userId="cc630aad-431d-4c2f-96e3-820d99cf8b21" providerId="ADAL" clId="{8C8DED31-7EFD-8C47-9AA0-A70F3B909AC8}" dt="2023-05-15T03:48:20.890" v="50" actId="14826"/>
          <ac:picMkLst>
            <pc:docMk/>
            <pc:sldMk cId="1580449331" sldId="402"/>
            <ac:picMk id="20" creationId="{820EB5DC-7FEC-64C9-E733-F7DB4622AE6D}"/>
          </ac:picMkLst>
        </pc:picChg>
        <pc:picChg chg="mod">
          <ac:chgData name="Paul Young" userId="cc630aad-431d-4c2f-96e3-820d99cf8b21" providerId="ADAL" clId="{8C8DED31-7EFD-8C47-9AA0-A70F3B909AC8}" dt="2023-05-15T03:49:21.685" v="53" actId="14826"/>
          <ac:picMkLst>
            <pc:docMk/>
            <pc:sldMk cId="1580449331" sldId="402"/>
            <ac:picMk id="23" creationId="{BAA00808-E689-285D-B275-5EBD853F3AE8}"/>
          </ac:picMkLst>
        </pc:picChg>
      </pc:sldChg>
      <pc:sldChg chg="add ord">
        <pc:chgData name="Paul Young" userId="cc630aad-431d-4c2f-96e3-820d99cf8b21" providerId="ADAL" clId="{8C8DED31-7EFD-8C47-9AA0-A70F3B909AC8}" dt="2023-05-15T03:41:48.749" v="1" actId="20578"/>
        <pc:sldMkLst>
          <pc:docMk/>
          <pc:sldMk cId="2451376810" sldId="410"/>
        </pc:sldMkLst>
      </pc:sldChg>
      <pc:sldChg chg="del">
        <pc:chgData name="Paul Young" userId="cc630aad-431d-4c2f-96e3-820d99cf8b21" providerId="ADAL" clId="{8C8DED31-7EFD-8C47-9AA0-A70F3B909AC8}" dt="2023-05-15T03:43:12.561" v="47" actId="2696"/>
        <pc:sldMkLst>
          <pc:docMk/>
          <pc:sldMk cId="1152852250" sldId="421"/>
        </pc:sldMkLst>
      </pc:sldChg>
      <pc:sldChg chg="del">
        <pc:chgData name="Paul Young" userId="cc630aad-431d-4c2f-96e3-820d99cf8b21" providerId="ADAL" clId="{8C8DED31-7EFD-8C47-9AA0-A70F3B909AC8}" dt="2023-05-15T03:41:50.610" v="2" actId="2696"/>
        <pc:sldMkLst>
          <pc:docMk/>
          <pc:sldMk cId="1846538702" sldId="422"/>
        </pc:sldMkLst>
      </pc:sldChg>
    </pc:docChg>
  </pc:docChgLst>
  <pc:docChgLst>
    <pc:chgData name="Paul Young" userId="cc630aad-431d-4c2f-96e3-820d99cf8b21" providerId="ADAL" clId="{F96156F1-87AA-C74D-817E-0D674434DB6E}"/>
    <pc:docChg chg="addSld modSld sldOrd">
      <pc:chgData name="Paul Young" userId="cc630aad-431d-4c2f-96e3-820d99cf8b21" providerId="ADAL" clId="{F96156F1-87AA-C74D-817E-0D674434DB6E}" dt="2023-06-21T04:55:43.969" v="1" actId="20578"/>
      <pc:docMkLst>
        <pc:docMk/>
      </pc:docMkLst>
      <pc:sldChg chg="add">
        <pc:chgData name="Paul Young" userId="cc630aad-431d-4c2f-96e3-820d99cf8b21" providerId="ADAL" clId="{F96156F1-87AA-C74D-817E-0D674434DB6E}" dt="2023-06-21T04:55:22.675" v="0"/>
        <pc:sldMkLst>
          <pc:docMk/>
          <pc:sldMk cId="387762459" sldId="377"/>
        </pc:sldMkLst>
      </pc:sldChg>
      <pc:sldChg chg="add">
        <pc:chgData name="Paul Young" userId="cc630aad-431d-4c2f-96e3-820d99cf8b21" providerId="ADAL" clId="{F96156F1-87AA-C74D-817E-0D674434DB6E}" dt="2023-06-21T04:55:22.675" v="0"/>
        <pc:sldMkLst>
          <pc:docMk/>
          <pc:sldMk cId="1163425565" sldId="378"/>
        </pc:sldMkLst>
      </pc:sldChg>
      <pc:sldChg chg="ord">
        <pc:chgData name="Paul Young" userId="cc630aad-431d-4c2f-96e3-820d99cf8b21" providerId="ADAL" clId="{F96156F1-87AA-C74D-817E-0D674434DB6E}" dt="2023-06-21T04:55:43.969" v="1" actId="20578"/>
        <pc:sldMkLst>
          <pc:docMk/>
          <pc:sldMk cId="1250926823" sldId="428"/>
        </pc:sldMkLst>
      </pc:sldChg>
    </pc:docChg>
  </pc:docChgLst>
  <pc:docChgLst>
    <pc:chgData name="Cody O'Connor" userId="S::uqcocon3@uq.edu.au::c3501800-7f44-46a0-abb9-b44a6c7f2814" providerId="AD" clId="Web-{68CA6880-73AD-4FEE-8E49-8118FE66C8C2}"/>
    <pc:docChg chg="addSld modSection">
      <pc:chgData name="Cody O'Connor" userId="S::uqcocon3@uq.edu.au::c3501800-7f44-46a0-abb9-b44a6c7f2814" providerId="AD" clId="Web-{68CA6880-73AD-4FEE-8E49-8118FE66C8C2}" dt="2023-04-26T04:19:30.354" v="0"/>
      <pc:docMkLst>
        <pc:docMk/>
      </pc:docMkLst>
      <pc:sldChg chg="add replId">
        <pc:chgData name="Cody O'Connor" userId="S::uqcocon3@uq.edu.au::c3501800-7f44-46a0-abb9-b44a6c7f2814" providerId="AD" clId="Web-{68CA6880-73AD-4FEE-8E49-8118FE66C8C2}" dt="2023-04-26T04:19:30.354" v="0"/>
        <pc:sldMkLst>
          <pc:docMk/>
          <pc:sldMk cId="2073067689" sldId="427"/>
        </pc:sldMkLst>
      </pc:sldChg>
    </pc:docChg>
  </pc:docChgLst>
  <pc:docChgLst>
    <pc:chgData name="Cody O'Connor" userId="S::uqcocon3@uq.edu.au::c3501800-7f44-46a0-abb9-b44a6c7f2814" providerId="AD" clId="Web-{85B683B4-074B-4097-A104-9A9FDA5BC99A}"/>
    <pc:docChg chg="addSld delSld modSection">
      <pc:chgData name="Cody O'Connor" userId="S::uqcocon3@uq.edu.au::c3501800-7f44-46a0-abb9-b44a6c7f2814" providerId="AD" clId="Web-{85B683B4-074B-4097-A104-9A9FDA5BC99A}" dt="2023-06-19T03:09:54.963" v="2"/>
      <pc:docMkLst>
        <pc:docMk/>
      </pc:docMkLst>
      <pc:sldChg chg="del">
        <pc:chgData name="Cody O'Connor" userId="S::uqcocon3@uq.edu.au::c3501800-7f44-46a0-abb9-b44a6c7f2814" providerId="AD" clId="Web-{85B683B4-074B-4097-A104-9A9FDA5BC99A}" dt="2023-06-19T03:09:54.963" v="2"/>
        <pc:sldMkLst>
          <pc:docMk/>
          <pc:sldMk cId="1580449331" sldId="402"/>
        </pc:sldMkLst>
      </pc:sldChg>
      <pc:sldChg chg="add">
        <pc:chgData name="Cody O'Connor" userId="S::uqcocon3@uq.edu.au::c3501800-7f44-46a0-abb9-b44a6c7f2814" providerId="AD" clId="Web-{85B683B4-074B-4097-A104-9A9FDA5BC99A}" dt="2023-06-19T03:09:02.712" v="0"/>
        <pc:sldMkLst>
          <pc:docMk/>
          <pc:sldMk cId="1250926823" sldId="428"/>
        </pc:sldMkLst>
      </pc:sldChg>
      <pc:sldChg chg="add">
        <pc:chgData name="Cody O'Connor" userId="S::uqcocon3@uq.edu.au::c3501800-7f44-46a0-abb9-b44a6c7f2814" providerId="AD" clId="Web-{85B683B4-074B-4097-A104-9A9FDA5BC99A}" dt="2023-06-19T03:09:21.369" v="1"/>
        <pc:sldMkLst>
          <pc:docMk/>
          <pc:sldMk cId="2478011902" sldId="429"/>
        </pc:sldMkLst>
      </pc:sldChg>
      <pc:sldMasterChg chg="addSldLayout">
        <pc:chgData name="Cody O'Connor" userId="S::uqcocon3@uq.edu.au::c3501800-7f44-46a0-abb9-b44a6c7f2814" providerId="AD" clId="Web-{85B683B4-074B-4097-A104-9A9FDA5BC99A}" dt="2023-06-19T03:09:21.369" v="1"/>
        <pc:sldMasterMkLst>
          <pc:docMk/>
          <pc:sldMasterMk cId="3786833112" sldId="2147483648"/>
        </pc:sldMasterMkLst>
        <pc:sldLayoutChg chg="add">
          <pc:chgData name="Cody O'Connor" userId="S::uqcocon3@uq.edu.au::c3501800-7f44-46a0-abb9-b44a6c7f2814" providerId="AD" clId="Web-{85B683B4-074B-4097-A104-9A9FDA5BC99A}" dt="2023-06-19T03:09:02.712" v="0"/>
          <pc:sldLayoutMkLst>
            <pc:docMk/>
            <pc:sldMasterMk cId="3786833112" sldId="2147483648"/>
            <pc:sldLayoutMk cId="296788370" sldId="2147483868"/>
          </pc:sldLayoutMkLst>
        </pc:sldLayoutChg>
        <pc:sldLayoutChg chg="add">
          <pc:chgData name="Cody O'Connor" userId="S::uqcocon3@uq.edu.au::c3501800-7f44-46a0-abb9-b44a6c7f2814" providerId="AD" clId="Web-{85B683B4-074B-4097-A104-9A9FDA5BC99A}" dt="2023-06-19T03:09:02.712" v="0"/>
          <pc:sldLayoutMkLst>
            <pc:docMk/>
            <pc:sldMasterMk cId="3786833112" sldId="2147483648"/>
            <pc:sldLayoutMk cId="4192163451" sldId="2147483869"/>
          </pc:sldLayoutMkLst>
        </pc:sldLayoutChg>
        <pc:sldLayoutChg chg="add">
          <pc:chgData name="Cody O'Connor" userId="S::uqcocon3@uq.edu.au::c3501800-7f44-46a0-abb9-b44a6c7f2814" providerId="AD" clId="Web-{85B683B4-074B-4097-A104-9A9FDA5BC99A}" dt="2023-06-19T03:09:02.712" v="0"/>
          <pc:sldLayoutMkLst>
            <pc:docMk/>
            <pc:sldMasterMk cId="3786833112" sldId="2147483648"/>
            <pc:sldLayoutMk cId="592010357" sldId="2147483870"/>
          </pc:sldLayoutMkLst>
        </pc:sldLayoutChg>
        <pc:sldLayoutChg chg="add">
          <pc:chgData name="Cody O'Connor" userId="S::uqcocon3@uq.edu.au::c3501800-7f44-46a0-abb9-b44a6c7f2814" providerId="AD" clId="Web-{85B683B4-074B-4097-A104-9A9FDA5BC99A}" dt="2023-06-19T03:09:21.369" v="1"/>
          <pc:sldLayoutMkLst>
            <pc:docMk/>
            <pc:sldMasterMk cId="3786833112" sldId="2147483648"/>
            <pc:sldLayoutMk cId="296788370" sldId="2147483871"/>
          </pc:sldLayoutMkLst>
        </pc:sldLayoutChg>
        <pc:sldLayoutChg chg="add">
          <pc:chgData name="Cody O'Connor" userId="S::uqcocon3@uq.edu.au::c3501800-7f44-46a0-abb9-b44a6c7f2814" providerId="AD" clId="Web-{85B683B4-074B-4097-A104-9A9FDA5BC99A}" dt="2023-06-19T03:09:21.369" v="1"/>
          <pc:sldLayoutMkLst>
            <pc:docMk/>
            <pc:sldMasterMk cId="3786833112" sldId="2147483648"/>
            <pc:sldLayoutMk cId="4192163451" sldId="2147483872"/>
          </pc:sldLayoutMkLst>
        </pc:sldLayoutChg>
        <pc:sldLayoutChg chg="add">
          <pc:chgData name="Cody O'Connor" userId="S::uqcocon3@uq.edu.au::c3501800-7f44-46a0-abb9-b44a6c7f2814" providerId="AD" clId="Web-{85B683B4-074B-4097-A104-9A9FDA5BC99A}" dt="2023-06-19T03:09:21.369" v="1"/>
          <pc:sldLayoutMkLst>
            <pc:docMk/>
            <pc:sldMasterMk cId="3786833112" sldId="2147483648"/>
            <pc:sldLayoutMk cId="592010357" sldId="2147483873"/>
          </pc:sldLayoutMkLst>
        </pc:sldLayoutChg>
      </pc:sldMasterChg>
    </pc:docChg>
  </pc:docChgLst>
  <pc:docChgLst>
    <pc:chgData name="Cody O'Connor" userId="S::uqcocon3@uq.edu.au::c3501800-7f44-46a0-abb9-b44a6c7f2814" providerId="AD" clId="Web-{8202B5BC-58EE-4458-9D68-18D6BFC1B2CD}"/>
    <pc:docChg chg="sldOrd modSection">
      <pc:chgData name="Cody O'Connor" userId="S::uqcocon3@uq.edu.au::c3501800-7f44-46a0-abb9-b44a6c7f2814" providerId="AD" clId="Web-{8202B5BC-58EE-4458-9D68-18D6BFC1B2CD}" dt="2023-04-25T23:57:51.075" v="1"/>
      <pc:docMkLst>
        <pc:docMk/>
      </pc:docMkLst>
      <pc:sldChg chg="ord">
        <pc:chgData name="Cody O'Connor" userId="S::uqcocon3@uq.edu.au::c3501800-7f44-46a0-abb9-b44a6c7f2814" providerId="AD" clId="Web-{8202B5BC-58EE-4458-9D68-18D6BFC1B2CD}" dt="2023-04-25T23:57:51.075" v="1"/>
        <pc:sldMkLst>
          <pc:docMk/>
          <pc:sldMk cId="466186423" sldId="426"/>
        </pc:sldMkLst>
      </pc:sldChg>
    </pc:docChg>
  </pc:docChgLst>
  <pc:docChgLst>
    <pc:chgData name="Paul Young" userId="S::uqpyoun2@uq.edu.au::cc630aad-431d-4c2f-96e3-820d99cf8b21" providerId="AD" clId="Web-{19D21F0C-015C-B280-2845-E87B8B76E016}"/>
    <pc:docChg chg="modSld">
      <pc:chgData name="Paul Young" userId="S::uqpyoun2@uq.edu.au::cc630aad-431d-4c2f-96e3-820d99cf8b21" providerId="AD" clId="Web-{19D21F0C-015C-B280-2845-E87B8B76E016}" dt="2023-06-21T04:53:38.655" v="2"/>
      <pc:docMkLst>
        <pc:docMk/>
      </pc:docMkLst>
      <pc:sldChg chg="modSp">
        <pc:chgData name="Paul Young" userId="S::uqpyoun2@uq.edu.au::cc630aad-431d-4c2f-96e3-820d99cf8b21" providerId="AD" clId="Web-{19D21F0C-015C-B280-2845-E87B8B76E016}" dt="2023-06-21T04:53:30.889" v="1" actId="20577"/>
        <pc:sldMkLst>
          <pc:docMk/>
          <pc:sldMk cId="1397878629" sldId="384"/>
        </pc:sldMkLst>
        <pc:spChg chg="mod">
          <ac:chgData name="Paul Young" userId="S::uqpyoun2@uq.edu.au::cc630aad-431d-4c2f-96e3-820d99cf8b21" providerId="AD" clId="Web-{19D21F0C-015C-B280-2845-E87B8B76E016}" dt="2023-06-21T04:53:30.889" v="1" actId="20577"/>
          <ac:spMkLst>
            <pc:docMk/>
            <pc:sldMk cId="1397878629" sldId="384"/>
            <ac:spMk id="8" creationId="{00000000-0000-0000-0000-000000000000}"/>
          </ac:spMkLst>
        </pc:spChg>
      </pc:sldChg>
      <pc:sldChg chg="modSp">
        <pc:chgData name="Paul Young" userId="S::uqpyoun2@uq.edu.au::cc630aad-431d-4c2f-96e3-820d99cf8b21" providerId="AD" clId="Web-{19D21F0C-015C-B280-2845-E87B8B76E016}" dt="2023-06-21T04:53:38.655" v="2"/>
        <pc:sldMkLst>
          <pc:docMk/>
          <pc:sldMk cId="1250926823" sldId="428"/>
        </pc:sldMkLst>
        <pc:picChg chg="ord">
          <ac:chgData name="Paul Young" userId="S::uqpyoun2@uq.edu.au::cc630aad-431d-4c2f-96e3-820d99cf8b21" providerId="AD" clId="Web-{19D21F0C-015C-B280-2845-E87B8B76E016}" dt="2023-06-21T04:53:38.655" v="2"/>
          <ac:picMkLst>
            <pc:docMk/>
            <pc:sldMk cId="1250926823" sldId="428"/>
            <ac:picMk id="9" creationId="{DA9B31CD-A3AD-4FA9-899D-83308D6C21A0}"/>
          </ac:picMkLst>
        </pc:picChg>
      </pc:sldChg>
    </pc:docChg>
  </pc:docChgLst>
  <pc:docChgLst>
    <pc:chgData name="Cody O'Connor" userId="S::uqcocon3@uq.edu.au::c3501800-7f44-46a0-abb9-b44a6c7f2814" providerId="AD" clId="Web-{7E3DDC7A-03C5-473E-B528-7527990E9A11}"/>
    <pc:docChg chg="modSld">
      <pc:chgData name="Cody O'Connor" userId="S::uqcocon3@uq.edu.au::c3501800-7f44-46a0-abb9-b44a6c7f2814" providerId="AD" clId="Web-{7E3DDC7A-03C5-473E-B528-7527990E9A11}" dt="2023-04-21T01:44:00.215" v="8" actId="20577"/>
      <pc:docMkLst>
        <pc:docMk/>
      </pc:docMkLst>
      <pc:sldChg chg="modSp">
        <pc:chgData name="Cody O'Connor" userId="S::uqcocon3@uq.edu.au::c3501800-7f44-46a0-abb9-b44a6c7f2814" providerId="AD" clId="Web-{7E3DDC7A-03C5-473E-B528-7527990E9A11}" dt="2023-04-21T01:44:00.215" v="8" actId="20577"/>
        <pc:sldMkLst>
          <pc:docMk/>
          <pc:sldMk cId="466186423" sldId="426"/>
        </pc:sldMkLst>
        <pc:spChg chg="mod">
          <ac:chgData name="Cody O'Connor" userId="S::uqcocon3@uq.edu.au::c3501800-7f44-46a0-abb9-b44a6c7f2814" providerId="AD" clId="Web-{7E3DDC7A-03C5-473E-B528-7527990E9A11}" dt="2023-04-21T01:44:00.215" v="8" actId="20577"/>
          <ac:spMkLst>
            <pc:docMk/>
            <pc:sldMk cId="466186423" sldId="426"/>
            <ac:spMk id="18" creationId="{A247D3A2-81C5-4C9E-A828-CE762702D79C}"/>
          </ac:spMkLst>
        </pc:spChg>
      </pc:sldChg>
    </pc:docChg>
  </pc:docChgLst>
  <pc:docChgLst>
    <pc:chgData name="Paul Young" userId="cc630aad-431d-4c2f-96e3-820d99cf8b21" providerId="ADAL" clId="{AEEC6D44-9EF8-5C43-A2BA-7E5C1AD8ABC4}"/>
    <pc:docChg chg="undo redo custSel modSld">
      <pc:chgData name="Paul Young" userId="cc630aad-431d-4c2f-96e3-820d99cf8b21" providerId="ADAL" clId="{AEEC6D44-9EF8-5C43-A2BA-7E5C1AD8ABC4}" dt="2023-05-08T00:06:30.583" v="123" actId="14826"/>
      <pc:docMkLst>
        <pc:docMk/>
      </pc:docMkLst>
      <pc:sldChg chg="addSp delSp modSp mod">
        <pc:chgData name="Paul Young" userId="cc630aad-431d-4c2f-96e3-820d99cf8b21" providerId="ADAL" clId="{AEEC6D44-9EF8-5C43-A2BA-7E5C1AD8ABC4}" dt="2023-05-08T00:06:30.583" v="123" actId="14826"/>
        <pc:sldMkLst>
          <pc:docMk/>
          <pc:sldMk cId="1397878629" sldId="384"/>
        </pc:sldMkLst>
        <pc:spChg chg="mod">
          <ac:chgData name="Paul Young" userId="cc630aad-431d-4c2f-96e3-820d99cf8b21" providerId="ADAL" clId="{AEEC6D44-9EF8-5C43-A2BA-7E5C1AD8ABC4}" dt="2023-05-07T23:53:03.709" v="64" actId="14100"/>
          <ac:spMkLst>
            <pc:docMk/>
            <pc:sldMk cId="1397878629" sldId="384"/>
            <ac:spMk id="6" creationId="{BA29AEA0-A8D9-483B-B407-E0FC7BA9A82C}"/>
          </ac:spMkLst>
        </pc:spChg>
        <pc:spChg chg="mod">
          <ac:chgData name="Paul Young" userId="cc630aad-431d-4c2f-96e3-820d99cf8b21" providerId="ADAL" clId="{AEEC6D44-9EF8-5C43-A2BA-7E5C1AD8ABC4}" dt="2023-05-07T23:34:22.313" v="53" actId="1076"/>
          <ac:spMkLst>
            <pc:docMk/>
            <pc:sldMk cId="1397878629" sldId="384"/>
            <ac:spMk id="7" creationId="{00000000-0000-0000-0000-000000000000}"/>
          </ac:spMkLst>
        </pc:spChg>
        <pc:spChg chg="mod">
          <ac:chgData name="Paul Young" userId="cc630aad-431d-4c2f-96e3-820d99cf8b21" providerId="ADAL" clId="{AEEC6D44-9EF8-5C43-A2BA-7E5C1AD8ABC4}" dt="2023-05-07T23:34:31.631" v="58" actId="1076"/>
          <ac:spMkLst>
            <pc:docMk/>
            <pc:sldMk cId="1397878629" sldId="384"/>
            <ac:spMk id="8" creationId="{00000000-0000-0000-0000-000000000000}"/>
          </ac:spMkLst>
        </pc:spChg>
        <pc:picChg chg="add del mod">
          <ac:chgData name="Paul Young" userId="cc630aad-431d-4c2f-96e3-820d99cf8b21" providerId="ADAL" clId="{AEEC6D44-9EF8-5C43-A2BA-7E5C1AD8ABC4}" dt="2023-05-07T23:32:45.979" v="49" actId="478"/>
          <ac:picMkLst>
            <pc:docMk/>
            <pc:sldMk cId="1397878629" sldId="384"/>
            <ac:picMk id="3" creationId="{EF711CE2-C44C-A04E-8F08-74A046132886}"/>
          </ac:picMkLst>
        </pc:picChg>
        <pc:picChg chg="mod">
          <ac:chgData name="Paul Young" userId="cc630aad-431d-4c2f-96e3-820d99cf8b21" providerId="ADAL" clId="{AEEC6D44-9EF8-5C43-A2BA-7E5C1AD8ABC4}" dt="2023-05-08T00:06:30.583" v="123" actId="14826"/>
          <ac:picMkLst>
            <pc:docMk/>
            <pc:sldMk cId="1397878629" sldId="384"/>
            <ac:picMk id="5" creationId="{00000000-0000-0000-0000-000000000000}"/>
          </ac:picMkLst>
        </pc:picChg>
        <pc:picChg chg="add del mod">
          <ac:chgData name="Paul Young" userId="cc630aad-431d-4c2f-96e3-820d99cf8b21" providerId="ADAL" clId="{AEEC6D44-9EF8-5C43-A2BA-7E5C1AD8ABC4}" dt="2023-05-07T23:32:52.229" v="51"/>
          <ac:picMkLst>
            <pc:docMk/>
            <pc:sldMk cId="1397878629" sldId="384"/>
            <ac:picMk id="9" creationId="{9B60C256-27F6-AC31-C5DB-74E2E4FA7E4B}"/>
          </ac:picMkLst>
        </pc:picChg>
      </pc:sldChg>
      <pc:sldChg chg="modSp mod">
        <pc:chgData name="Paul Young" userId="cc630aad-431d-4c2f-96e3-820d99cf8b21" providerId="ADAL" clId="{AEEC6D44-9EF8-5C43-A2BA-7E5C1AD8ABC4}" dt="2023-05-08T00:03:12.195" v="108" actId="1076"/>
        <pc:sldMkLst>
          <pc:docMk/>
          <pc:sldMk cId="4023843292" sldId="397"/>
        </pc:sldMkLst>
        <pc:picChg chg="mod">
          <ac:chgData name="Paul Young" userId="cc630aad-431d-4c2f-96e3-820d99cf8b21" providerId="ADAL" clId="{AEEC6D44-9EF8-5C43-A2BA-7E5C1AD8ABC4}" dt="2023-05-08T00:03:12.195" v="108" actId="1076"/>
          <ac:picMkLst>
            <pc:docMk/>
            <pc:sldMk cId="4023843292" sldId="397"/>
            <ac:picMk id="10" creationId="{992A1BC9-38FC-4F29-5B93-CAB658373FFC}"/>
          </ac:picMkLst>
        </pc:picChg>
      </pc:sldChg>
      <pc:sldChg chg="addSp delSp modSp mod">
        <pc:chgData name="Paul Young" userId="cc630aad-431d-4c2f-96e3-820d99cf8b21" providerId="ADAL" clId="{AEEC6D44-9EF8-5C43-A2BA-7E5C1AD8ABC4}" dt="2023-05-08T00:04:39.973" v="114" actId="1035"/>
        <pc:sldMkLst>
          <pc:docMk/>
          <pc:sldMk cId="2816761260" sldId="420"/>
        </pc:sldMkLst>
        <pc:spChg chg="del">
          <ac:chgData name="Paul Young" userId="cc630aad-431d-4c2f-96e3-820d99cf8b21" providerId="ADAL" clId="{AEEC6D44-9EF8-5C43-A2BA-7E5C1AD8ABC4}" dt="2023-05-08T00:02:54.053" v="102" actId="21"/>
          <ac:spMkLst>
            <pc:docMk/>
            <pc:sldMk cId="2816761260" sldId="420"/>
            <ac:spMk id="5" creationId="{460D06F6-E7F1-4C32-8C1A-EBC87D5C1AA6}"/>
          </ac:spMkLst>
        </pc:spChg>
        <pc:spChg chg="add del mod">
          <ac:chgData name="Paul Young" userId="cc630aad-431d-4c2f-96e3-820d99cf8b21" providerId="ADAL" clId="{AEEC6D44-9EF8-5C43-A2BA-7E5C1AD8ABC4}" dt="2023-05-08T00:02:56.761" v="104"/>
          <ac:spMkLst>
            <pc:docMk/>
            <pc:sldMk cId="2816761260" sldId="420"/>
            <ac:spMk id="7" creationId="{18876265-7260-F79A-C577-B77D8E9A3BF5}"/>
          </ac:spMkLst>
        </pc:spChg>
        <pc:spChg chg="add mod">
          <ac:chgData name="Paul Young" userId="cc630aad-431d-4c2f-96e3-820d99cf8b21" providerId="ADAL" clId="{AEEC6D44-9EF8-5C43-A2BA-7E5C1AD8ABC4}" dt="2023-05-08T00:04:39.973" v="114" actId="1035"/>
          <ac:spMkLst>
            <pc:docMk/>
            <pc:sldMk cId="2816761260" sldId="420"/>
            <ac:spMk id="8" creationId="{D41D13C0-6B90-9251-930B-683C3726C304}"/>
          </ac:spMkLst>
        </pc:spChg>
      </pc:sldChg>
      <pc:sldChg chg="modSp mod">
        <pc:chgData name="Paul Young" userId="cc630aad-431d-4c2f-96e3-820d99cf8b21" providerId="ADAL" clId="{AEEC6D44-9EF8-5C43-A2BA-7E5C1AD8ABC4}" dt="2023-05-08T00:04:58.429" v="120" actId="1035"/>
        <pc:sldMkLst>
          <pc:docMk/>
          <pc:sldMk cId="1152852250" sldId="421"/>
        </pc:sldMkLst>
        <pc:spChg chg="mod">
          <ac:chgData name="Paul Young" userId="cc630aad-431d-4c2f-96e3-820d99cf8b21" providerId="ADAL" clId="{AEEC6D44-9EF8-5C43-A2BA-7E5C1AD8ABC4}" dt="2023-05-08T00:04:58.429" v="120" actId="1035"/>
          <ac:spMkLst>
            <pc:docMk/>
            <pc:sldMk cId="1152852250" sldId="421"/>
            <ac:spMk id="4" creationId="{5AB7BDE8-331C-471C-B03A-6F5C49CE687C}"/>
          </ac:spMkLst>
        </pc:spChg>
        <pc:spChg chg="mod">
          <ac:chgData name="Paul Young" userId="cc630aad-431d-4c2f-96e3-820d99cf8b21" providerId="ADAL" clId="{AEEC6D44-9EF8-5C43-A2BA-7E5C1AD8ABC4}" dt="2023-05-08T00:00:30.488" v="73" actId="1076"/>
          <ac:spMkLst>
            <pc:docMk/>
            <pc:sldMk cId="1152852250" sldId="421"/>
            <ac:spMk id="10" creationId="{8359EDDB-31DA-4324-B74F-F72099202DB3}"/>
          </ac:spMkLst>
        </pc:spChg>
      </pc:sldChg>
      <pc:sldChg chg="addSp delSp modSp mod">
        <pc:chgData name="Paul Young" userId="cc630aad-431d-4c2f-96e3-820d99cf8b21" providerId="ADAL" clId="{AEEC6D44-9EF8-5C43-A2BA-7E5C1AD8ABC4}" dt="2023-05-08T00:04:27.862" v="112" actId="1076"/>
        <pc:sldMkLst>
          <pc:docMk/>
          <pc:sldMk cId="1846538702" sldId="422"/>
        </pc:sldMkLst>
        <pc:spChg chg="add del mod">
          <ac:chgData name="Paul Young" userId="cc630aad-431d-4c2f-96e3-820d99cf8b21" providerId="ADAL" clId="{AEEC6D44-9EF8-5C43-A2BA-7E5C1AD8ABC4}" dt="2023-05-08T00:01:43.669" v="89"/>
          <ac:spMkLst>
            <pc:docMk/>
            <pc:sldMk cId="1846538702" sldId="422"/>
            <ac:spMk id="2" creationId="{D23BE41C-ED7D-C129-0028-DC731E53597C}"/>
          </ac:spMkLst>
        </pc:spChg>
        <pc:spChg chg="mod">
          <ac:chgData name="Paul Young" userId="cc630aad-431d-4c2f-96e3-820d99cf8b21" providerId="ADAL" clId="{AEEC6D44-9EF8-5C43-A2BA-7E5C1AD8ABC4}" dt="2023-05-08T00:04:27.862" v="112" actId="1076"/>
          <ac:spMkLst>
            <pc:docMk/>
            <pc:sldMk cId="1846538702" sldId="422"/>
            <ac:spMk id="4" creationId="{4F2CC3C6-9F3B-4B26-8640-60B71D579AA2}"/>
          </ac:spMkLst>
        </pc:spChg>
        <pc:spChg chg="mod">
          <ac:chgData name="Paul Young" userId="cc630aad-431d-4c2f-96e3-820d99cf8b21" providerId="ADAL" clId="{AEEC6D44-9EF8-5C43-A2BA-7E5C1AD8ABC4}" dt="2023-05-08T00:01:47.173" v="91" actId="20577"/>
          <ac:spMkLst>
            <pc:docMk/>
            <pc:sldMk cId="1846538702" sldId="422"/>
            <ac:spMk id="5" creationId="{F4FC60C5-7BC7-4035-A250-2A5B0894B9CD}"/>
          </ac:spMkLst>
        </pc:spChg>
        <pc:spChg chg="add del mod">
          <ac:chgData name="Paul Young" userId="cc630aad-431d-4c2f-96e3-820d99cf8b21" providerId="ADAL" clId="{AEEC6D44-9EF8-5C43-A2BA-7E5C1AD8ABC4}" dt="2023-05-08T00:02:44.589" v="101"/>
          <ac:spMkLst>
            <pc:docMk/>
            <pc:sldMk cId="1846538702" sldId="422"/>
            <ac:spMk id="8" creationId="{AC91BA4E-2EF4-8543-7666-DE4B8F2E844A}"/>
          </ac:spMkLst>
        </pc:spChg>
        <pc:picChg chg="mod">
          <ac:chgData name="Paul Young" userId="cc630aad-431d-4c2f-96e3-820d99cf8b21" providerId="ADAL" clId="{AEEC6D44-9EF8-5C43-A2BA-7E5C1AD8ABC4}" dt="2023-05-08T00:02:13.164" v="93" actId="1076"/>
          <ac:picMkLst>
            <pc:docMk/>
            <pc:sldMk cId="1846538702" sldId="422"/>
            <ac:picMk id="9" creationId="{DA9B31CD-A3AD-4FA9-899D-83308D6C21A0}"/>
          </ac:picMkLst>
        </pc:picChg>
      </pc:sldChg>
    </pc:docChg>
  </pc:docChgLst>
  <pc:docChgLst>
    <pc:chgData name="Paul Young" userId="S::uqpyoun2@uq.edu.au::cc630aad-431d-4c2f-96e3-820d99cf8b21" providerId="AD" clId="Web-{46768513-65C1-BE36-689B-62628F4ED970}"/>
    <pc:docChg chg="addSld delSld modSld modSection">
      <pc:chgData name="Paul Young" userId="S::uqpyoun2@uq.edu.au::cc630aad-431d-4c2f-96e3-820d99cf8b21" providerId="AD" clId="Web-{46768513-65C1-BE36-689B-62628F4ED970}" dt="2023-05-15T03:35:08.095" v="48"/>
      <pc:docMkLst>
        <pc:docMk/>
      </pc:docMkLst>
      <pc:sldChg chg="modSp">
        <pc:chgData name="Paul Young" userId="S::uqpyoun2@uq.edu.au::cc630aad-431d-4c2f-96e3-820d99cf8b21" providerId="AD" clId="Web-{46768513-65C1-BE36-689B-62628F4ED970}" dt="2023-05-15T03:34:46.782" v="46" actId="1076"/>
        <pc:sldMkLst>
          <pc:docMk/>
          <pc:sldMk cId="1397878629" sldId="384"/>
        </pc:sldMkLst>
        <pc:spChg chg="mod">
          <ac:chgData name="Paul Young" userId="S::uqpyoun2@uq.edu.au::cc630aad-431d-4c2f-96e3-820d99cf8b21" providerId="AD" clId="Web-{46768513-65C1-BE36-689B-62628F4ED970}" dt="2023-05-15T03:34:46.782" v="46" actId="1076"/>
          <ac:spMkLst>
            <pc:docMk/>
            <pc:sldMk cId="1397878629" sldId="384"/>
            <ac:spMk id="6" creationId="{BA29AEA0-A8D9-483B-B407-E0FC7BA9A82C}"/>
          </ac:spMkLst>
        </pc:spChg>
        <pc:picChg chg="mod">
          <ac:chgData name="Paul Young" userId="S::uqpyoun2@uq.edu.au::cc630aad-431d-4c2f-96e3-820d99cf8b21" providerId="AD" clId="Web-{46768513-65C1-BE36-689B-62628F4ED970}" dt="2023-05-15T03:16:30.753" v="0"/>
          <ac:picMkLst>
            <pc:docMk/>
            <pc:sldMk cId="1397878629" sldId="384"/>
            <ac:picMk id="5" creationId="{00000000-0000-0000-0000-000000000000}"/>
          </ac:picMkLst>
        </pc:picChg>
      </pc:sldChg>
      <pc:sldChg chg="addSp delSp modSp mod modClrScheme chgLayout">
        <pc:chgData name="Paul Young" userId="S::uqpyoun2@uq.edu.au::cc630aad-431d-4c2f-96e3-820d99cf8b21" providerId="AD" clId="Web-{46768513-65C1-BE36-689B-62628F4ED970}" dt="2023-05-15T03:33:38.483" v="45"/>
        <pc:sldMkLst>
          <pc:docMk/>
          <pc:sldMk cId="1152852250" sldId="421"/>
        </pc:sldMkLst>
        <pc:spChg chg="add del mod">
          <ac:chgData name="Paul Young" userId="S::uqpyoun2@uq.edu.au::cc630aad-431d-4c2f-96e3-820d99cf8b21" providerId="AD" clId="Web-{46768513-65C1-BE36-689B-62628F4ED970}" dt="2023-05-15T03:27:22.364" v="21"/>
          <ac:spMkLst>
            <pc:docMk/>
            <pc:sldMk cId="1152852250" sldId="421"/>
            <ac:spMk id="2" creationId="{B3F7CEF1-F3E7-C7F6-7F63-DF05F5DE7CF1}"/>
          </ac:spMkLst>
        </pc:spChg>
        <pc:spChg chg="mod ord">
          <ac:chgData name="Paul Young" userId="S::uqpyoun2@uq.edu.au::cc630aad-431d-4c2f-96e3-820d99cf8b21" providerId="AD" clId="Web-{46768513-65C1-BE36-689B-62628F4ED970}" dt="2023-05-15T03:33:38.483" v="45"/>
          <ac:spMkLst>
            <pc:docMk/>
            <pc:sldMk cId="1152852250" sldId="421"/>
            <ac:spMk id="3" creationId="{53C0B491-EE61-45B4-A6DD-B15ABC5BBFD4}"/>
          </ac:spMkLst>
        </pc:spChg>
        <pc:spChg chg="mod ord">
          <ac:chgData name="Paul Young" userId="S::uqpyoun2@uq.edu.au::cc630aad-431d-4c2f-96e3-820d99cf8b21" providerId="AD" clId="Web-{46768513-65C1-BE36-689B-62628F4ED970}" dt="2023-05-15T03:33:38.483" v="45"/>
          <ac:spMkLst>
            <pc:docMk/>
            <pc:sldMk cId="1152852250" sldId="421"/>
            <ac:spMk id="4" creationId="{5AB7BDE8-331C-471C-B03A-6F5C49CE687C}"/>
          </ac:spMkLst>
        </pc:spChg>
        <pc:spChg chg="add del mod">
          <ac:chgData name="Paul Young" userId="S::uqpyoun2@uq.edu.au::cc630aad-431d-4c2f-96e3-820d99cf8b21" providerId="AD" clId="Web-{46768513-65C1-BE36-689B-62628F4ED970}" dt="2023-05-15T03:27:30.677" v="25"/>
          <ac:spMkLst>
            <pc:docMk/>
            <pc:sldMk cId="1152852250" sldId="421"/>
            <ac:spMk id="5" creationId="{0D13C50E-8236-05C8-BE4A-B9E32BF096BF}"/>
          </ac:spMkLst>
        </pc:spChg>
        <pc:spChg chg="add del mod">
          <ac:chgData name="Paul Young" userId="S::uqpyoun2@uq.edu.au::cc630aad-431d-4c2f-96e3-820d99cf8b21" providerId="AD" clId="Web-{46768513-65C1-BE36-689B-62628F4ED970}" dt="2023-05-15T03:27:36.645" v="29"/>
          <ac:spMkLst>
            <pc:docMk/>
            <pc:sldMk cId="1152852250" sldId="421"/>
            <ac:spMk id="6" creationId="{DA4A2E8A-D17F-919E-27BC-053A29A41DE8}"/>
          </ac:spMkLst>
        </pc:spChg>
        <pc:spChg chg="add del mod">
          <ac:chgData name="Paul Young" userId="S::uqpyoun2@uq.edu.au::cc630aad-431d-4c2f-96e3-820d99cf8b21" providerId="AD" clId="Web-{46768513-65C1-BE36-689B-62628F4ED970}" dt="2023-05-15T03:28:17.568" v="39"/>
          <ac:spMkLst>
            <pc:docMk/>
            <pc:sldMk cId="1152852250" sldId="421"/>
            <ac:spMk id="7" creationId="{6166FDF6-9FEB-31BB-0B85-C7A8CF8980FD}"/>
          </ac:spMkLst>
        </pc:spChg>
        <pc:spChg chg="mod ord">
          <ac:chgData name="Paul Young" userId="S::uqpyoun2@uq.edu.au::cc630aad-431d-4c2f-96e3-820d99cf8b21" providerId="AD" clId="Web-{46768513-65C1-BE36-689B-62628F4ED970}" dt="2023-05-15T03:33:38.483" v="45"/>
          <ac:spMkLst>
            <pc:docMk/>
            <pc:sldMk cId="1152852250" sldId="421"/>
            <ac:spMk id="8" creationId="{C706E730-3C5D-47CD-9BBE-5AB698F6D0EF}"/>
          </ac:spMkLst>
        </pc:spChg>
        <pc:spChg chg="add mod ord">
          <ac:chgData name="Paul Young" userId="S::uqpyoun2@uq.edu.au::cc630aad-431d-4c2f-96e3-820d99cf8b21" providerId="AD" clId="Web-{46768513-65C1-BE36-689B-62628F4ED970}" dt="2023-05-15T03:33:38.483" v="45"/>
          <ac:spMkLst>
            <pc:docMk/>
            <pc:sldMk cId="1152852250" sldId="421"/>
            <ac:spMk id="9" creationId="{A9B807E5-AAF6-B95A-0350-BA56313ACE60}"/>
          </ac:spMkLst>
        </pc:spChg>
        <pc:spChg chg="mod ord">
          <ac:chgData name="Paul Young" userId="S::uqpyoun2@uq.edu.au::cc630aad-431d-4c2f-96e3-820d99cf8b21" providerId="AD" clId="Web-{46768513-65C1-BE36-689B-62628F4ED970}" dt="2023-05-15T03:33:38.483" v="45"/>
          <ac:spMkLst>
            <pc:docMk/>
            <pc:sldMk cId="1152852250" sldId="421"/>
            <ac:spMk id="10" creationId="{8359EDDB-31DA-4324-B74F-F72099202DB3}"/>
          </ac:spMkLst>
        </pc:spChg>
        <pc:spChg chg="add del mod ord">
          <ac:chgData name="Paul Young" userId="S::uqpyoun2@uq.edu.au::cc630aad-431d-4c2f-96e3-820d99cf8b21" providerId="AD" clId="Web-{46768513-65C1-BE36-689B-62628F4ED970}" dt="2023-05-15T03:33:38.483" v="45"/>
          <ac:spMkLst>
            <pc:docMk/>
            <pc:sldMk cId="1152852250" sldId="421"/>
            <ac:spMk id="11" creationId="{0A1E9EB4-3E25-A6B9-4544-C2E772207162}"/>
          </ac:spMkLst>
        </pc:spChg>
        <pc:spChg chg="add del mod">
          <ac:chgData name="Paul Young" userId="S::uqpyoun2@uq.edu.au::cc630aad-431d-4c2f-96e3-820d99cf8b21" providerId="AD" clId="Web-{46768513-65C1-BE36-689B-62628F4ED970}" dt="2023-05-15T03:24:56.344" v="9"/>
          <ac:spMkLst>
            <pc:docMk/>
            <pc:sldMk cId="1152852250" sldId="421"/>
            <ac:spMk id="19" creationId="{36625FE1-924C-CFB3-66AF-179CAB131D37}"/>
          </ac:spMkLst>
        </pc:spChg>
        <pc:spChg chg="add del">
          <ac:chgData name="Paul Young" userId="S::uqpyoun2@uq.edu.au::cc630aad-431d-4c2f-96e3-820d99cf8b21" providerId="AD" clId="Web-{46768513-65C1-BE36-689B-62628F4ED970}" dt="2023-05-15T03:25:15.282" v="11"/>
          <ac:spMkLst>
            <pc:docMk/>
            <pc:sldMk cId="1152852250" sldId="421"/>
            <ac:spMk id="21" creationId="{9E485B7D-2E44-3B67-4A2F-FEE33F5F7034}"/>
          </ac:spMkLst>
        </pc:spChg>
        <pc:picChg chg="mod ord">
          <ac:chgData name="Paul Young" userId="S::uqpyoun2@uq.edu.au::cc630aad-431d-4c2f-96e3-820d99cf8b21" providerId="AD" clId="Web-{46768513-65C1-BE36-689B-62628F4ED970}" dt="2023-05-15T03:33:38.483" v="45"/>
          <ac:picMkLst>
            <pc:docMk/>
            <pc:sldMk cId="1152852250" sldId="421"/>
            <ac:picMk id="14" creationId="{6C3A3998-957D-44A5-9E1E-F81CE5C4D863}"/>
          </ac:picMkLst>
        </pc:picChg>
      </pc:sldChg>
      <pc:sldChg chg="modSp">
        <pc:chgData name="Paul Young" userId="S::uqpyoun2@uq.edu.au::cc630aad-431d-4c2f-96e3-820d99cf8b21" providerId="AD" clId="Web-{46768513-65C1-BE36-689B-62628F4ED970}" dt="2023-05-15T03:23:50.280" v="7" actId="1076"/>
        <pc:sldMkLst>
          <pc:docMk/>
          <pc:sldMk cId="1846538702" sldId="422"/>
        </pc:sldMkLst>
        <pc:spChg chg="mod">
          <ac:chgData name="Paul Young" userId="S::uqpyoun2@uq.edu.au::cc630aad-431d-4c2f-96e3-820d99cf8b21" providerId="AD" clId="Web-{46768513-65C1-BE36-689B-62628F4ED970}" dt="2023-05-15T03:23:50.280" v="7" actId="1076"/>
          <ac:spMkLst>
            <pc:docMk/>
            <pc:sldMk cId="1846538702" sldId="422"/>
            <ac:spMk id="3" creationId="{35B4375C-B967-414A-9CE6-F1DDE81524F4}"/>
          </ac:spMkLst>
        </pc:spChg>
        <pc:picChg chg="mod">
          <ac:chgData name="Paul Young" userId="S::uqpyoun2@uq.edu.au::cc630aad-431d-4c2f-96e3-820d99cf8b21" providerId="AD" clId="Web-{46768513-65C1-BE36-689B-62628F4ED970}" dt="2023-05-15T03:23:42.686" v="6"/>
          <ac:picMkLst>
            <pc:docMk/>
            <pc:sldMk cId="1846538702" sldId="422"/>
            <ac:picMk id="9" creationId="{DA9B31CD-A3AD-4FA9-899D-83308D6C21A0}"/>
          </ac:picMkLst>
        </pc:picChg>
      </pc:sldChg>
      <pc:sldChg chg="new del">
        <pc:chgData name="Paul Young" userId="S::uqpyoun2@uq.edu.au::cc630aad-431d-4c2f-96e3-820d99cf8b21" providerId="AD" clId="Web-{46768513-65C1-BE36-689B-62628F4ED970}" dt="2023-05-15T03:35:08.095" v="48"/>
        <pc:sldMkLst>
          <pc:docMk/>
          <pc:sldMk cId="2819055312" sldId="428"/>
        </pc:sldMkLst>
      </pc:sldChg>
    </pc:docChg>
  </pc:docChgLst>
  <pc:docChgLst>
    <pc:chgData name="Cody O'Connor" userId="c3501800-7f44-46a0-abb9-b44a6c7f2814" providerId="ADAL" clId="{9300F179-6047-4F28-A73E-66FAAF6EC856}"/>
    <pc:docChg chg="modSld">
      <pc:chgData name="Cody O'Connor" userId="c3501800-7f44-46a0-abb9-b44a6c7f2814" providerId="ADAL" clId="{9300F179-6047-4F28-A73E-66FAAF6EC856}" dt="2023-04-21T01:19:27.455" v="1" actId="20577"/>
      <pc:docMkLst>
        <pc:docMk/>
      </pc:docMkLst>
      <pc:sldChg chg="modSp mod">
        <pc:chgData name="Cody O'Connor" userId="c3501800-7f44-46a0-abb9-b44a6c7f2814" providerId="ADAL" clId="{9300F179-6047-4F28-A73E-66FAAF6EC856}" dt="2023-04-21T01:19:27.455" v="1" actId="20577"/>
        <pc:sldMkLst>
          <pc:docMk/>
          <pc:sldMk cId="1397878629" sldId="384"/>
        </pc:sldMkLst>
        <pc:spChg chg="mod">
          <ac:chgData name="Cody O'Connor" userId="c3501800-7f44-46a0-abb9-b44a6c7f2814" providerId="ADAL" clId="{9300F179-6047-4F28-A73E-66FAAF6EC856}" dt="2023-04-21T01:19:27.455" v="1" actId="20577"/>
          <ac:spMkLst>
            <pc:docMk/>
            <pc:sldMk cId="1397878629" sldId="384"/>
            <ac:spMk id="7"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E9D70B-76B5-4F28-916A-C6922FC4A34C}"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CF6331FC-E1F8-4F1F-B61D-F71BD50EAEF5}">
      <dgm:prSet/>
      <dgm:spPr/>
      <dgm:t>
        <a:bodyPr/>
        <a:lstStyle/>
        <a:p>
          <a:r>
            <a:rPr lang="en-US" dirty="0"/>
            <a:t>Can’t take feedback</a:t>
          </a:r>
        </a:p>
      </dgm:t>
    </dgm:pt>
    <dgm:pt modelId="{96D58AB2-C303-499E-B555-78F65A29C6FA}" type="parTrans" cxnId="{149D4854-32DC-4773-B43F-AC040B6D770E}">
      <dgm:prSet/>
      <dgm:spPr/>
      <dgm:t>
        <a:bodyPr/>
        <a:lstStyle/>
        <a:p>
          <a:endParaRPr lang="en-US"/>
        </a:p>
      </dgm:t>
    </dgm:pt>
    <dgm:pt modelId="{EAE3038A-FFB8-4553-9D04-59751E32070B}" type="sibTrans" cxnId="{149D4854-32DC-4773-B43F-AC040B6D770E}">
      <dgm:prSet/>
      <dgm:spPr/>
      <dgm:t>
        <a:bodyPr/>
        <a:lstStyle/>
        <a:p>
          <a:endParaRPr lang="en-US"/>
        </a:p>
      </dgm:t>
    </dgm:pt>
    <dgm:pt modelId="{42AB30E3-0BF1-4AFC-804A-0DE628E5CB72}">
      <dgm:prSet/>
      <dgm:spPr/>
      <dgm:t>
        <a:bodyPr/>
        <a:lstStyle/>
        <a:p>
          <a:r>
            <a:rPr lang="en-US" dirty="0"/>
            <a:t>Can’t reflect</a:t>
          </a:r>
        </a:p>
      </dgm:t>
    </dgm:pt>
    <dgm:pt modelId="{9E033146-A294-429C-B3FB-95B436FF0EB3}" type="parTrans" cxnId="{2DFE006F-A8BC-4829-A22C-8A593CEBE2DD}">
      <dgm:prSet/>
      <dgm:spPr/>
      <dgm:t>
        <a:bodyPr/>
        <a:lstStyle/>
        <a:p>
          <a:endParaRPr lang="en-US"/>
        </a:p>
      </dgm:t>
    </dgm:pt>
    <dgm:pt modelId="{BA01F57C-306A-49A7-881A-AFDDA294D420}" type="sibTrans" cxnId="{2DFE006F-A8BC-4829-A22C-8A593CEBE2DD}">
      <dgm:prSet/>
      <dgm:spPr/>
      <dgm:t>
        <a:bodyPr/>
        <a:lstStyle/>
        <a:p>
          <a:endParaRPr lang="en-US"/>
        </a:p>
      </dgm:t>
    </dgm:pt>
    <dgm:pt modelId="{8FA9151E-AAE9-4A6F-95DF-697409FDF321}">
      <dgm:prSet/>
      <dgm:spPr>
        <a:solidFill>
          <a:schemeClr val="accent4">
            <a:lumMod val="40000"/>
            <a:lumOff val="60000"/>
          </a:schemeClr>
        </a:solidFill>
      </dgm:spPr>
      <dgm:t>
        <a:bodyPr/>
        <a:lstStyle/>
        <a:p>
          <a:r>
            <a:rPr lang="en-US" dirty="0"/>
            <a:t>Can’t do math</a:t>
          </a:r>
        </a:p>
      </dgm:t>
    </dgm:pt>
    <dgm:pt modelId="{A599CC0D-DFAD-4B2A-9E54-5E98D9DCA4C6}" type="parTrans" cxnId="{318C932A-5015-4479-AE92-15187A467FC6}">
      <dgm:prSet/>
      <dgm:spPr/>
      <dgm:t>
        <a:bodyPr/>
        <a:lstStyle/>
        <a:p>
          <a:endParaRPr lang="en-US"/>
        </a:p>
      </dgm:t>
    </dgm:pt>
    <dgm:pt modelId="{D955C7D1-55DC-4F4A-9D35-74AD8B41B198}" type="sibTrans" cxnId="{318C932A-5015-4479-AE92-15187A467FC6}">
      <dgm:prSet/>
      <dgm:spPr/>
      <dgm:t>
        <a:bodyPr/>
        <a:lstStyle/>
        <a:p>
          <a:endParaRPr lang="en-US"/>
        </a:p>
      </dgm:t>
    </dgm:pt>
    <dgm:pt modelId="{B4AD2CF0-09EE-49D3-9E3E-B7CF8EF756EF}">
      <dgm:prSet/>
      <dgm:spPr>
        <a:solidFill>
          <a:schemeClr val="accent4">
            <a:lumMod val="60000"/>
            <a:lumOff val="40000"/>
          </a:schemeClr>
        </a:solidFill>
      </dgm:spPr>
      <dgm:t>
        <a:bodyPr/>
        <a:lstStyle/>
        <a:p>
          <a:r>
            <a:rPr lang="en-US" dirty="0"/>
            <a:t>I’ll be able to detect it</a:t>
          </a:r>
        </a:p>
      </dgm:t>
    </dgm:pt>
    <dgm:pt modelId="{74DA54D6-C300-4AD3-A00B-9F905DC50F1E}" type="parTrans" cxnId="{F05F02AC-99E4-41E2-A708-5D1D37E230B3}">
      <dgm:prSet/>
      <dgm:spPr/>
      <dgm:t>
        <a:bodyPr/>
        <a:lstStyle/>
        <a:p>
          <a:endParaRPr lang="en-US"/>
        </a:p>
      </dgm:t>
    </dgm:pt>
    <dgm:pt modelId="{8DB2AD07-916C-4EDF-B60E-931E6F6F688C}" type="sibTrans" cxnId="{F05F02AC-99E4-41E2-A708-5D1D37E230B3}">
      <dgm:prSet/>
      <dgm:spPr/>
      <dgm:t>
        <a:bodyPr/>
        <a:lstStyle/>
        <a:p>
          <a:endParaRPr lang="en-US"/>
        </a:p>
      </dgm:t>
    </dgm:pt>
    <dgm:pt modelId="{E05CACF8-92E0-4A33-8A7D-B895A4401B94}">
      <dgm:prSet/>
      <dgm:spPr>
        <a:solidFill>
          <a:srgbClr val="00B050"/>
        </a:solidFill>
      </dgm:spPr>
      <dgm:t>
        <a:bodyPr/>
        <a:lstStyle/>
        <a:p>
          <a:r>
            <a:rPr lang="en-US" dirty="0"/>
            <a:t>The text will have false facts</a:t>
          </a:r>
        </a:p>
      </dgm:t>
    </dgm:pt>
    <dgm:pt modelId="{66268E77-9CA2-4559-BF48-CF5BA6C95184}" type="parTrans" cxnId="{1D5CC1CD-FC11-4B4A-92D2-8C79E2AA544C}">
      <dgm:prSet/>
      <dgm:spPr/>
      <dgm:t>
        <a:bodyPr/>
        <a:lstStyle/>
        <a:p>
          <a:endParaRPr lang="en-US"/>
        </a:p>
      </dgm:t>
    </dgm:pt>
    <dgm:pt modelId="{F9F5AF30-CB53-471D-889C-462DBB5B0DF0}" type="sibTrans" cxnId="{1D5CC1CD-FC11-4B4A-92D2-8C79E2AA544C}">
      <dgm:prSet/>
      <dgm:spPr/>
      <dgm:t>
        <a:bodyPr/>
        <a:lstStyle/>
        <a:p>
          <a:endParaRPr lang="en-US"/>
        </a:p>
      </dgm:t>
    </dgm:pt>
    <dgm:pt modelId="{23E76C8F-5608-0943-BC5B-961441EA5775}">
      <dgm:prSet/>
      <dgm:spPr>
        <a:solidFill>
          <a:srgbClr val="D9AC6D"/>
        </a:solidFill>
      </dgm:spPr>
      <dgm:t>
        <a:bodyPr/>
        <a:lstStyle/>
        <a:p>
          <a:r>
            <a:rPr lang="en-US" dirty="0"/>
            <a:t>Can't understand images</a:t>
          </a:r>
        </a:p>
      </dgm:t>
    </dgm:pt>
    <dgm:pt modelId="{7A992BB4-C7F0-6A48-8EE9-6706C3E7D93C}" type="parTrans" cxnId="{32A63612-9583-E54B-92CA-65F966B28838}">
      <dgm:prSet/>
      <dgm:spPr/>
      <dgm:t>
        <a:bodyPr/>
        <a:lstStyle/>
        <a:p>
          <a:endParaRPr lang="en-GB"/>
        </a:p>
      </dgm:t>
    </dgm:pt>
    <dgm:pt modelId="{BE22A880-F5EE-9B47-86C2-1260A46F51F5}" type="sibTrans" cxnId="{32A63612-9583-E54B-92CA-65F966B28838}">
      <dgm:prSet/>
      <dgm:spPr/>
      <dgm:t>
        <a:bodyPr/>
        <a:lstStyle/>
        <a:p>
          <a:endParaRPr lang="en-GB"/>
        </a:p>
      </dgm:t>
    </dgm:pt>
    <dgm:pt modelId="{5F42F650-8CFC-8549-860C-E8B540A32BE5}">
      <dgm:prSet/>
      <dgm:spPr>
        <a:solidFill>
          <a:schemeClr val="accent5">
            <a:lumMod val="50000"/>
          </a:schemeClr>
        </a:solidFill>
      </dgm:spPr>
      <dgm:t>
        <a:bodyPr/>
        <a:lstStyle/>
        <a:p>
          <a:r>
            <a:rPr lang="en-US" dirty="0"/>
            <a:t>Can't include references</a:t>
          </a:r>
        </a:p>
      </dgm:t>
    </dgm:pt>
    <dgm:pt modelId="{836F9E17-1B27-8744-9647-E6A3F6AE7C0B}" type="parTrans" cxnId="{59252609-C1AC-8A46-BF70-0C6724B57CF4}">
      <dgm:prSet/>
      <dgm:spPr/>
      <dgm:t>
        <a:bodyPr/>
        <a:lstStyle/>
        <a:p>
          <a:endParaRPr lang="en-GB"/>
        </a:p>
      </dgm:t>
    </dgm:pt>
    <dgm:pt modelId="{53481113-B1E3-674F-9F60-B2819DFF7DE0}" type="sibTrans" cxnId="{59252609-C1AC-8A46-BF70-0C6724B57CF4}">
      <dgm:prSet/>
      <dgm:spPr/>
      <dgm:t>
        <a:bodyPr/>
        <a:lstStyle/>
        <a:p>
          <a:endParaRPr lang="en-GB"/>
        </a:p>
      </dgm:t>
    </dgm:pt>
    <dgm:pt modelId="{7EE4717C-F886-DF4C-A4C0-5A1ED16CBC6E}">
      <dgm:prSet/>
      <dgm:spPr>
        <a:solidFill>
          <a:srgbClr val="7030A0"/>
        </a:solidFill>
      </dgm:spPr>
      <dgm:t>
        <a:bodyPr/>
        <a:lstStyle/>
        <a:p>
          <a:r>
            <a:rPr lang="en-US" dirty="0"/>
            <a:t>Can't reason</a:t>
          </a:r>
        </a:p>
      </dgm:t>
    </dgm:pt>
    <dgm:pt modelId="{36C44E39-0036-394E-83A4-3DCAA56A3803}" type="parTrans" cxnId="{586B7DFF-41A7-BC4E-ACA9-51ABB5B71099}">
      <dgm:prSet/>
      <dgm:spPr/>
      <dgm:t>
        <a:bodyPr/>
        <a:lstStyle/>
        <a:p>
          <a:endParaRPr lang="en-GB"/>
        </a:p>
      </dgm:t>
    </dgm:pt>
    <dgm:pt modelId="{4DEA30EE-79D0-5146-851E-6BA9316A07F3}" type="sibTrans" cxnId="{586B7DFF-41A7-BC4E-ACA9-51ABB5B71099}">
      <dgm:prSet/>
      <dgm:spPr/>
      <dgm:t>
        <a:bodyPr/>
        <a:lstStyle/>
        <a:p>
          <a:endParaRPr lang="en-GB"/>
        </a:p>
      </dgm:t>
    </dgm:pt>
    <dgm:pt modelId="{5B343A91-7D0D-8D48-963A-66B5E3E22936}" type="pres">
      <dgm:prSet presAssocID="{78E9D70B-76B5-4F28-916A-C6922FC4A34C}" presName="diagram" presStyleCnt="0">
        <dgm:presLayoutVars>
          <dgm:dir/>
          <dgm:resizeHandles val="exact"/>
        </dgm:presLayoutVars>
      </dgm:prSet>
      <dgm:spPr/>
    </dgm:pt>
    <dgm:pt modelId="{669F171B-BD5F-2C4C-9AAE-EE9CFC194406}" type="pres">
      <dgm:prSet presAssocID="{CF6331FC-E1F8-4F1F-B61D-F71BD50EAEF5}" presName="node" presStyleLbl="node1" presStyleIdx="0" presStyleCnt="8">
        <dgm:presLayoutVars>
          <dgm:bulletEnabled val="1"/>
        </dgm:presLayoutVars>
      </dgm:prSet>
      <dgm:spPr/>
    </dgm:pt>
    <dgm:pt modelId="{614C6D47-F769-A446-AEC0-9C3BDA8C2CD0}" type="pres">
      <dgm:prSet presAssocID="{EAE3038A-FFB8-4553-9D04-59751E32070B}" presName="sibTrans" presStyleCnt="0"/>
      <dgm:spPr/>
    </dgm:pt>
    <dgm:pt modelId="{D1B4D595-2523-E545-97F9-80922912E647}" type="pres">
      <dgm:prSet presAssocID="{42AB30E3-0BF1-4AFC-804A-0DE628E5CB72}" presName="node" presStyleLbl="node1" presStyleIdx="1" presStyleCnt="8">
        <dgm:presLayoutVars>
          <dgm:bulletEnabled val="1"/>
        </dgm:presLayoutVars>
      </dgm:prSet>
      <dgm:spPr/>
    </dgm:pt>
    <dgm:pt modelId="{69F6EAB9-F4B8-7544-863E-6AC1C7C60674}" type="pres">
      <dgm:prSet presAssocID="{BA01F57C-306A-49A7-881A-AFDDA294D420}" presName="sibTrans" presStyleCnt="0"/>
      <dgm:spPr/>
    </dgm:pt>
    <dgm:pt modelId="{985E23EC-CB51-5B4B-B559-E52F875A8C17}" type="pres">
      <dgm:prSet presAssocID="{8FA9151E-AAE9-4A6F-95DF-697409FDF321}" presName="node" presStyleLbl="node1" presStyleIdx="2" presStyleCnt="8">
        <dgm:presLayoutVars>
          <dgm:bulletEnabled val="1"/>
        </dgm:presLayoutVars>
      </dgm:prSet>
      <dgm:spPr/>
    </dgm:pt>
    <dgm:pt modelId="{ACAF4765-BE9C-4F45-923A-037D153D3448}" type="pres">
      <dgm:prSet presAssocID="{D955C7D1-55DC-4F4A-9D35-74AD8B41B198}" presName="sibTrans" presStyleCnt="0"/>
      <dgm:spPr/>
    </dgm:pt>
    <dgm:pt modelId="{9FDDFF22-25DF-C34B-8D51-644E0EB3FED6}" type="pres">
      <dgm:prSet presAssocID="{B4AD2CF0-09EE-49D3-9E3E-B7CF8EF756EF}" presName="node" presStyleLbl="node1" presStyleIdx="3" presStyleCnt="8">
        <dgm:presLayoutVars>
          <dgm:bulletEnabled val="1"/>
        </dgm:presLayoutVars>
      </dgm:prSet>
      <dgm:spPr/>
    </dgm:pt>
    <dgm:pt modelId="{E19095E2-58D5-1D4D-80C1-8E0722ABF341}" type="pres">
      <dgm:prSet presAssocID="{8DB2AD07-916C-4EDF-B60E-931E6F6F688C}" presName="sibTrans" presStyleCnt="0"/>
      <dgm:spPr/>
    </dgm:pt>
    <dgm:pt modelId="{C454F13A-6949-E948-9B13-8FF4928A7EA2}" type="pres">
      <dgm:prSet presAssocID="{E05CACF8-92E0-4A33-8A7D-B895A4401B94}" presName="node" presStyleLbl="node1" presStyleIdx="4" presStyleCnt="8">
        <dgm:presLayoutVars>
          <dgm:bulletEnabled val="1"/>
        </dgm:presLayoutVars>
      </dgm:prSet>
      <dgm:spPr/>
    </dgm:pt>
    <dgm:pt modelId="{39210EBD-471B-DF42-B200-8233EA47DA4A}" type="pres">
      <dgm:prSet presAssocID="{F9F5AF30-CB53-471D-889C-462DBB5B0DF0}" presName="sibTrans" presStyleCnt="0"/>
      <dgm:spPr/>
    </dgm:pt>
    <dgm:pt modelId="{B01AFBA3-CF69-8B43-B9C6-52A596320063}" type="pres">
      <dgm:prSet presAssocID="{5F42F650-8CFC-8549-860C-E8B540A32BE5}" presName="node" presStyleLbl="node1" presStyleIdx="5" presStyleCnt="8">
        <dgm:presLayoutVars>
          <dgm:bulletEnabled val="1"/>
        </dgm:presLayoutVars>
      </dgm:prSet>
      <dgm:spPr/>
    </dgm:pt>
    <dgm:pt modelId="{D97B1AB5-F6D4-C44A-BB2E-41547B347B6E}" type="pres">
      <dgm:prSet presAssocID="{53481113-B1E3-674F-9F60-B2819DFF7DE0}" presName="sibTrans" presStyleCnt="0"/>
      <dgm:spPr/>
    </dgm:pt>
    <dgm:pt modelId="{EA93A4F0-01B2-6348-83D9-5B56F45F1149}" type="pres">
      <dgm:prSet presAssocID="{23E76C8F-5608-0943-BC5B-961441EA5775}" presName="node" presStyleLbl="node1" presStyleIdx="6" presStyleCnt="8">
        <dgm:presLayoutVars>
          <dgm:bulletEnabled val="1"/>
        </dgm:presLayoutVars>
      </dgm:prSet>
      <dgm:spPr/>
    </dgm:pt>
    <dgm:pt modelId="{F35F0411-F702-334B-A5E2-6FAE30CBEF1E}" type="pres">
      <dgm:prSet presAssocID="{BE22A880-F5EE-9B47-86C2-1260A46F51F5}" presName="sibTrans" presStyleCnt="0"/>
      <dgm:spPr/>
    </dgm:pt>
    <dgm:pt modelId="{851855E1-DAD9-F244-ADB1-5251A3F550C2}" type="pres">
      <dgm:prSet presAssocID="{7EE4717C-F886-DF4C-A4C0-5A1ED16CBC6E}" presName="node" presStyleLbl="node1" presStyleIdx="7" presStyleCnt="8">
        <dgm:presLayoutVars>
          <dgm:bulletEnabled val="1"/>
        </dgm:presLayoutVars>
      </dgm:prSet>
      <dgm:spPr/>
    </dgm:pt>
  </dgm:ptLst>
  <dgm:cxnLst>
    <dgm:cxn modelId="{59252609-C1AC-8A46-BF70-0C6724B57CF4}" srcId="{78E9D70B-76B5-4F28-916A-C6922FC4A34C}" destId="{5F42F650-8CFC-8549-860C-E8B540A32BE5}" srcOrd="5" destOrd="0" parTransId="{836F9E17-1B27-8744-9647-E6A3F6AE7C0B}" sibTransId="{53481113-B1E3-674F-9F60-B2819DFF7DE0}"/>
    <dgm:cxn modelId="{32A63612-9583-E54B-92CA-65F966B28838}" srcId="{78E9D70B-76B5-4F28-916A-C6922FC4A34C}" destId="{23E76C8F-5608-0943-BC5B-961441EA5775}" srcOrd="6" destOrd="0" parTransId="{7A992BB4-C7F0-6A48-8EE9-6706C3E7D93C}" sibTransId="{BE22A880-F5EE-9B47-86C2-1260A46F51F5}"/>
    <dgm:cxn modelId="{D290861B-80FC-6146-A4FB-57F88BC58AD9}" type="presOf" srcId="{42AB30E3-0BF1-4AFC-804A-0DE628E5CB72}" destId="{D1B4D595-2523-E545-97F9-80922912E647}" srcOrd="0" destOrd="0" presId="urn:microsoft.com/office/officeart/2005/8/layout/default"/>
    <dgm:cxn modelId="{318C932A-5015-4479-AE92-15187A467FC6}" srcId="{78E9D70B-76B5-4F28-916A-C6922FC4A34C}" destId="{8FA9151E-AAE9-4A6F-95DF-697409FDF321}" srcOrd="2" destOrd="0" parTransId="{A599CC0D-DFAD-4B2A-9E54-5E98D9DCA4C6}" sibTransId="{D955C7D1-55DC-4F4A-9D35-74AD8B41B198}"/>
    <dgm:cxn modelId="{A06F0849-C5CD-0746-8A9C-B4F9677DC69F}" type="presOf" srcId="{5F42F650-8CFC-8549-860C-E8B540A32BE5}" destId="{B01AFBA3-CF69-8B43-B9C6-52A596320063}" srcOrd="0" destOrd="0" presId="urn:microsoft.com/office/officeart/2005/8/layout/default"/>
    <dgm:cxn modelId="{C9D3E049-48FC-E842-96FA-3357E5130C88}" type="presOf" srcId="{CF6331FC-E1F8-4F1F-B61D-F71BD50EAEF5}" destId="{669F171B-BD5F-2C4C-9AAE-EE9CFC194406}" srcOrd="0" destOrd="0" presId="urn:microsoft.com/office/officeart/2005/8/layout/default"/>
    <dgm:cxn modelId="{149D4854-32DC-4773-B43F-AC040B6D770E}" srcId="{78E9D70B-76B5-4F28-916A-C6922FC4A34C}" destId="{CF6331FC-E1F8-4F1F-B61D-F71BD50EAEF5}" srcOrd="0" destOrd="0" parTransId="{96D58AB2-C303-499E-B555-78F65A29C6FA}" sibTransId="{EAE3038A-FFB8-4553-9D04-59751E32070B}"/>
    <dgm:cxn modelId="{2DFE006F-A8BC-4829-A22C-8A593CEBE2DD}" srcId="{78E9D70B-76B5-4F28-916A-C6922FC4A34C}" destId="{42AB30E3-0BF1-4AFC-804A-0DE628E5CB72}" srcOrd="1" destOrd="0" parTransId="{9E033146-A294-429C-B3FB-95B436FF0EB3}" sibTransId="{BA01F57C-306A-49A7-881A-AFDDA294D420}"/>
    <dgm:cxn modelId="{17789879-721D-344D-B671-30A09A01583C}" type="presOf" srcId="{78E9D70B-76B5-4F28-916A-C6922FC4A34C}" destId="{5B343A91-7D0D-8D48-963A-66B5E3E22936}" srcOrd="0" destOrd="0" presId="urn:microsoft.com/office/officeart/2005/8/layout/default"/>
    <dgm:cxn modelId="{F05F02AC-99E4-41E2-A708-5D1D37E230B3}" srcId="{78E9D70B-76B5-4F28-916A-C6922FC4A34C}" destId="{B4AD2CF0-09EE-49D3-9E3E-B7CF8EF756EF}" srcOrd="3" destOrd="0" parTransId="{74DA54D6-C300-4AD3-A00B-9F905DC50F1E}" sibTransId="{8DB2AD07-916C-4EDF-B60E-931E6F6F688C}"/>
    <dgm:cxn modelId="{60DBFABE-BFA0-A743-8A24-31A234C12112}" type="presOf" srcId="{B4AD2CF0-09EE-49D3-9E3E-B7CF8EF756EF}" destId="{9FDDFF22-25DF-C34B-8D51-644E0EB3FED6}" srcOrd="0" destOrd="0" presId="urn:microsoft.com/office/officeart/2005/8/layout/default"/>
    <dgm:cxn modelId="{076284C0-663A-8341-88AB-B3D79C62A77B}" type="presOf" srcId="{8FA9151E-AAE9-4A6F-95DF-697409FDF321}" destId="{985E23EC-CB51-5B4B-B559-E52F875A8C17}" srcOrd="0" destOrd="0" presId="urn:microsoft.com/office/officeart/2005/8/layout/default"/>
    <dgm:cxn modelId="{1D5CC1CD-FC11-4B4A-92D2-8C79E2AA544C}" srcId="{78E9D70B-76B5-4F28-916A-C6922FC4A34C}" destId="{E05CACF8-92E0-4A33-8A7D-B895A4401B94}" srcOrd="4" destOrd="0" parTransId="{66268E77-9CA2-4559-BF48-CF5BA6C95184}" sibTransId="{F9F5AF30-CB53-471D-889C-462DBB5B0DF0}"/>
    <dgm:cxn modelId="{3B5F0DE5-713A-7544-9761-746D072CF374}" type="presOf" srcId="{7EE4717C-F886-DF4C-A4C0-5A1ED16CBC6E}" destId="{851855E1-DAD9-F244-ADB1-5251A3F550C2}" srcOrd="0" destOrd="0" presId="urn:microsoft.com/office/officeart/2005/8/layout/default"/>
    <dgm:cxn modelId="{0A3F57E9-D2E9-5543-B3CD-329388F75470}" type="presOf" srcId="{23E76C8F-5608-0943-BC5B-961441EA5775}" destId="{EA93A4F0-01B2-6348-83D9-5B56F45F1149}" srcOrd="0" destOrd="0" presId="urn:microsoft.com/office/officeart/2005/8/layout/default"/>
    <dgm:cxn modelId="{10D6A7EA-9750-5E43-9055-896026AF3971}" type="presOf" srcId="{E05CACF8-92E0-4A33-8A7D-B895A4401B94}" destId="{C454F13A-6949-E948-9B13-8FF4928A7EA2}" srcOrd="0" destOrd="0" presId="urn:microsoft.com/office/officeart/2005/8/layout/default"/>
    <dgm:cxn modelId="{586B7DFF-41A7-BC4E-ACA9-51ABB5B71099}" srcId="{78E9D70B-76B5-4F28-916A-C6922FC4A34C}" destId="{7EE4717C-F886-DF4C-A4C0-5A1ED16CBC6E}" srcOrd="7" destOrd="0" parTransId="{36C44E39-0036-394E-83A4-3DCAA56A3803}" sibTransId="{4DEA30EE-79D0-5146-851E-6BA9316A07F3}"/>
    <dgm:cxn modelId="{F817840D-2DA7-DA40-BB1B-EF47A05AC93B}" type="presParOf" srcId="{5B343A91-7D0D-8D48-963A-66B5E3E22936}" destId="{669F171B-BD5F-2C4C-9AAE-EE9CFC194406}" srcOrd="0" destOrd="0" presId="urn:microsoft.com/office/officeart/2005/8/layout/default"/>
    <dgm:cxn modelId="{872A894C-3E6D-9649-808F-10B8AB373BE7}" type="presParOf" srcId="{5B343A91-7D0D-8D48-963A-66B5E3E22936}" destId="{614C6D47-F769-A446-AEC0-9C3BDA8C2CD0}" srcOrd="1" destOrd="0" presId="urn:microsoft.com/office/officeart/2005/8/layout/default"/>
    <dgm:cxn modelId="{DA26AAB5-213A-244D-8947-6A992A446F55}" type="presParOf" srcId="{5B343A91-7D0D-8D48-963A-66B5E3E22936}" destId="{D1B4D595-2523-E545-97F9-80922912E647}" srcOrd="2" destOrd="0" presId="urn:microsoft.com/office/officeart/2005/8/layout/default"/>
    <dgm:cxn modelId="{0BE5FD6F-92C9-FA42-833A-BA773D770203}" type="presParOf" srcId="{5B343A91-7D0D-8D48-963A-66B5E3E22936}" destId="{69F6EAB9-F4B8-7544-863E-6AC1C7C60674}" srcOrd="3" destOrd="0" presId="urn:microsoft.com/office/officeart/2005/8/layout/default"/>
    <dgm:cxn modelId="{7A615D4F-6205-0E4A-92B3-4DDA921DF69C}" type="presParOf" srcId="{5B343A91-7D0D-8D48-963A-66B5E3E22936}" destId="{985E23EC-CB51-5B4B-B559-E52F875A8C17}" srcOrd="4" destOrd="0" presId="urn:microsoft.com/office/officeart/2005/8/layout/default"/>
    <dgm:cxn modelId="{799BFF6B-B524-BF46-B5F5-1720AD3D32B6}" type="presParOf" srcId="{5B343A91-7D0D-8D48-963A-66B5E3E22936}" destId="{ACAF4765-BE9C-4F45-923A-037D153D3448}" srcOrd="5" destOrd="0" presId="urn:microsoft.com/office/officeart/2005/8/layout/default"/>
    <dgm:cxn modelId="{8B00C04F-DAC5-F249-A75F-7F5AC7CDDAB5}" type="presParOf" srcId="{5B343A91-7D0D-8D48-963A-66B5E3E22936}" destId="{9FDDFF22-25DF-C34B-8D51-644E0EB3FED6}" srcOrd="6" destOrd="0" presId="urn:microsoft.com/office/officeart/2005/8/layout/default"/>
    <dgm:cxn modelId="{9F7C8EC2-AAC1-774A-BC84-54932752B208}" type="presParOf" srcId="{5B343A91-7D0D-8D48-963A-66B5E3E22936}" destId="{E19095E2-58D5-1D4D-80C1-8E0722ABF341}" srcOrd="7" destOrd="0" presId="urn:microsoft.com/office/officeart/2005/8/layout/default"/>
    <dgm:cxn modelId="{7E52F9C4-2A14-F642-B6F0-EAA4B2F2A488}" type="presParOf" srcId="{5B343A91-7D0D-8D48-963A-66B5E3E22936}" destId="{C454F13A-6949-E948-9B13-8FF4928A7EA2}" srcOrd="8" destOrd="0" presId="urn:microsoft.com/office/officeart/2005/8/layout/default"/>
    <dgm:cxn modelId="{65E70F16-CD01-7B44-B32A-B50C48A41007}" type="presParOf" srcId="{5B343A91-7D0D-8D48-963A-66B5E3E22936}" destId="{39210EBD-471B-DF42-B200-8233EA47DA4A}" srcOrd="9" destOrd="0" presId="urn:microsoft.com/office/officeart/2005/8/layout/default"/>
    <dgm:cxn modelId="{3CAAAA1A-BFE1-7849-B623-70D71A1F684A}" type="presParOf" srcId="{5B343A91-7D0D-8D48-963A-66B5E3E22936}" destId="{B01AFBA3-CF69-8B43-B9C6-52A596320063}" srcOrd="10" destOrd="0" presId="urn:microsoft.com/office/officeart/2005/8/layout/default"/>
    <dgm:cxn modelId="{C011A5A9-CC7D-BF45-A56F-EB3CEEE566BC}" type="presParOf" srcId="{5B343A91-7D0D-8D48-963A-66B5E3E22936}" destId="{D97B1AB5-F6D4-C44A-BB2E-41547B347B6E}" srcOrd="11" destOrd="0" presId="urn:microsoft.com/office/officeart/2005/8/layout/default"/>
    <dgm:cxn modelId="{F83DE892-088A-D744-AB04-1EE08A8E112C}" type="presParOf" srcId="{5B343A91-7D0D-8D48-963A-66B5E3E22936}" destId="{EA93A4F0-01B2-6348-83D9-5B56F45F1149}" srcOrd="12" destOrd="0" presId="urn:microsoft.com/office/officeart/2005/8/layout/default"/>
    <dgm:cxn modelId="{921DF323-25A1-BF4D-8C3F-4E74BFDFC876}" type="presParOf" srcId="{5B343A91-7D0D-8D48-963A-66B5E3E22936}" destId="{F35F0411-F702-334B-A5E2-6FAE30CBEF1E}" srcOrd="13" destOrd="0" presId="urn:microsoft.com/office/officeart/2005/8/layout/default"/>
    <dgm:cxn modelId="{D1AC101C-2AEA-384E-91B5-49C3A6E6AB9D}" type="presParOf" srcId="{5B343A91-7D0D-8D48-963A-66B5E3E22936}" destId="{851855E1-DAD9-F244-ADB1-5251A3F550C2}"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F171B-BD5F-2C4C-9AAE-EE9CFC194406}">
      <dsp:nvSpPr>
        <dsp:cNvPr id="0" name=""/>
        <dsp:cNvSpPr/>
      </dsp:nvSpPr>
      <dsp:spPr>
        <a:xfrm>
          <a:off x="2902" y="295883"/>
          <a:ext cx="2302370" cy="138142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Can’t take feedback</a:t>
          </a:r>
        </a:p>
      </dsp:txBody>
      <dsp:txXfrm>
        <a:off x="2902" y="295883"/>
        <a:ext cx="2302370" cy="1381422"/>
      </dsp:txXfrm>
    </dsp:sp>
    <dsp:sp modelId="{D1B4D595-2523-E545-97F9-80922912E647}">
      <dsp:nvSpPr>
        <dsp:cNvPr id="0" name=""/>
        <dsp:cNvSpPr/>
      </dsp:nvSpPr>
      <dsp:spPr>
        <a:xfrm>
          <a:off x="2535510" y="295883"/>
          <a:ext cx="2302370" cy="1381422"/>
        </a:xfrm>
        <a:prstGeom prst="rect">
          <a:avLst/>
        </a:prstGeom>
        <a:gradFill rotWithShape="0">
          <a:gsLst>
            <a:gs pos="0">
              <a:schemeClr val="accent5">
                <a:hueOff val="-1415319"/>
                <a:satOff val="6567"/>
                <a:lumOff val="-308"/>
                <a:alphaOff val="0"/>
                <a:satMod val="103000"/>
                <a:lumMod val="102000"/>
                <a:tint val="94000"/>
              </a:schemeClr>
            </a:gs>
            <a:gs pos="50000">
              <a:schemeClr val="accent5">
                <a:hueOff val="-1415319"/>
                <a:satOff val="6567"/>
                <a:lumOff val="-308"/>
                <a:alphaOff val="0"/>
                <a:satMod val="110000"/>
                <a:lumMod val="100000"/>
                <a:shade val="100000"/>
              </a:schemeClr>
            </a:gs>
            <a:gs pos="100000">
              <a:schemeClr val="accent5">
                <a:hueOff val="-1415319"/>
                <a:satOff val="6567"/>
                <a:lumOff val="-3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Can’t reflect</a:t>
          </a:r>
        </a:p>
      </dsp:txBody>
      <dsp:txXfrm>
        <a:off x="2535510" y="295883"/>
        <a:ext cx="2302370" cy="1381422"/>
      </dsp:txXfrm>
    </dsp:sp>
    <dsp:sp modelId="{985E23EC-CB51-5B4B-B559-E52F875A8C17}">
      <dsp:nvSpPr>
        <dsp:cNvPr id="0" name=""/>
        <dsp:cNvSpPr/>
      </dsp:nvSpPr>
      <dsp:spPr>
        <a:xfrm>
          <a:off x="5068118" y="295883"/>
          <a:ext cx="2302370" cy="1381422"/>
        </a:xfrm>
        <a:prstGeom prst="rect">
          <a:avLst/>
        </a:prstGeom>
        <a:solidFill>
          <a:schemeClr val="accent4">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Can’t do math</a:t>
          </a:r>
        </a:p>
      </dsp:txBody>
      <dsp:txXfrm>
        <a:off x="5068118" y="295883"/>
        <a:ext cx="2302370" cy="1381422"/>
      </dsp:txXfrm>
    </dsp:sp>
    <dsp:sp modelId="{9FDDFF22-25DF-C34B-8D51-644E0EB3FED6}">
      <dsp:nvSpPr>
        <dsp:cNvPr id="0" name=""/>
        <dsp:cNvSpPr/>
      </dsp:nvSpPr>
      <dsp:spPr>
        <a:xfrm>
          <a:off x="7600725" y="295883"/>
          <a:ext cx="2302370" cy="1381422"/>
        </a:xfrm>
        <a:prstGeom prst="rect">
          <a:avLst/>
        </a:prstGeom>
        <a:solidFill>
          <a:schemeClr val="accent4">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I’ll be able to detect it</a:t>
          </a:r>
        </a:p>
      </dsp:txBody>
      <dsp:txXfrm>
        <a:off x="7600725" y="295883"/>
        <a:ext cx="2302370" cy="1381422"/>
      </dsp:txXfrm>
    </dsp:sp>
    <dsp:sp modelId="{C454F13A-6949-E948-9B13-8FF4928A7EA2}">
      <dsp:nvSpPr>
        <dsp:cNvPr id="0" name=""/>
        <dsp:cNvSpPr/>
      </dsp:nvSpPr>
      <dsp:spPr>
        <a:xfrm>
          <a:off x="2902" y="1907543"/>
          <a:ext cx="2302370" cy="1381422"/>
        </a:xfrm>
        <a:prstGeom prst="rect">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The text will have false facts</a:t>
          </a:r>
        </a:p>
      </dsp:txBody>
      <dsp:txXfrm>
        <a:off x="2902" y="1907543"/>
        <a:ext cx="2302370" cy="1381422"/>
      </dsp:txXfrm>
    </dsp:sp>
    <dsp:sp modelId="{B01AFBA3-CF69-8B43-B9C6-52A596320063}">
      <dsp:nvSpPr>
        <dsp:cNvPr id="0" name=""/>
        <dsp:cNvSpPr/>
      </dsp:nvSpPr>
      <dsp:spPr>
        <a:xfrm>
          <a:off x="2535510" y="1907543"/>
          <a:ext cx="2302370" cy="1381422"/>
        </a:xfrm>
        <a:prstGeom prst="rect">
          <a:avLst/>
        </a:prstGeom>
        <a:solidFill>
          <a:schemeClr val="accent5">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Can't include references</a:t>
          </a:r>
        </a:p>
      </dsp:txBody>
      <dsp:txXfrm>
        <a:off x="2535510" y="1907543"/>
        <a:ext cx="2302370" cy="1381422"/>
      </dsp:txXfrm>
    </dsp:sp>
    <dsp:sp modelId="{EA93A4F0-01B2-6348-83D9-5B56F45F1149}">
      <dsp:nvSpPr>
        <dsp:cNvPr id="0" name=""/>
        <dsp:cNvSpPr/>
      </dsp:nvSpPr>
      <dsp:spPr>
        <a:xfrm>
          <a:off x="5068118" y="1907543"/>
          <a:ext cx="2302370" cy="1381422"/>
        </a:xfrm>
        <a:prstGeom prst="rect">
          <a:avLst/>
        </a:prstGeom>
        <a:solidFill>
          <a:srgbClr val="D9AC6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Can't understand images</a:t>
          </a:r>
        </a:p>
      </dsp:txBody>
      <dsp:txXfrm>
        <a:off x="5068118" y="1907543"/>
        <a:ext cx="2302370" cy="1381422"/>
      </dsp:txXfrm>
    </dsp:sp>
    <dsp:sp modelId="{851855E1-DAD9-F244-ADB1-5251A3F550C2}">
      <dsp:nvSpPr>
        <dsp:cNvPr id="0" name=""/>
        <dsp:cNvSpPr/>
      </dsp:nvSpPr>
      <dsp:spPr>
        <a:xfrm>
          <a:off x="7600725" y="1907543"/>
          <a:ext cx="2302370" cy="1381422"/>
        </a:xfrm>
        <a:prstGeom prst="rect">
          <a:avLst/>
        </a:prstGeom>
        <a:solidFill>
          <a:srgbClr val="7030A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Can't reason</a:t>
          </a:r>
        </a:p>
      </dsp:txBody>
      <dsp:txXfrm>
        <a:off x="7600725" y="1907543"/>
        <a:ext cx="2302370" cy="13814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15/7/2026</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15/7/2026</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9</a:t>
            </a:fld>
            <a:endParaRPr lang="en-AU"/>
          </a:p>
        </p:txBody>
      </p:sp>
    </p:spTree>
    <p:extLst>
      <p:ext uri="{BB962C8B-B14F-4D97-AF65-F5344CB8AC3E}">
        <p14:creationId xmlns:p14="http://schemas.microsoft.com/office/powerpoint/2010/main" val="3723812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a:extLst>
            <a:ext uri="{FF2B5EF4-FFF2-40B4-BE49-F238E27FC236}">
              <a16:creationId xmlns:a16="http://schemas.microsoft.com/office/drawing/2014/main" id="{F35EA2DC-D5BF-3FB8-827A-A84EA887CE62}"/>
            </a:ext>
          </a:extLst>
        </p:cNvPr>
        <p:cNvGrpSpPr/>
        <p:nvPr/>
      </p:nvGrpSpPr>
      <p:grpSpPr>
        <a:xfrm>
          <a:off x="0" y="0"/>
          <a:ext cx="0" cy="0"/>
          <a:chOff x="0" y="0"/>
          <a:chExt cx="0" cy="0"/>
        </a:xfrm>
      </p:grpSpPr>
      <p:sp>
        <p:nvSpPr>
          <p:cNvPr id="1005" name="Google Shape;1005;p7:notes">
            <a:extLst>
              <a:ext uri="{FF2B5EF4-FFF2-40B4-BE49-F238E27FC236}">
                <a16:creationId xmlns:a16="http://schemas.microsoft.com/office/drawing/2014/main" id="{083A1801-5719-6238-A41C-3473C4799C35}"/>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6" name="Google Shape;1006;p7:notes">
            <a:extLst>
              <a:ext uri="{FF2B5EF4-FFF2-40B4-BE49-F238E27FC236}">
                <a16:creationId xmlns:a16="http://schemas.microsoft.com/office/drawing/2014/main" id="{483184C7-A3F8-C188-B1B3-419D8095D1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807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a:extLst>
            <a:ext uri="{FF2B5EF4-FFF2-40B4-BE49-F238E27FC236}">
              <a16:creationId xmlns:a16="http://schemas.microsoft.com/office/drawing/2014/main" id="{3CC36099-E525-AD71-2632-D8BC59508AF9}"/>
            </a:ext>
          </a:extLst>
        </p:cNvPr>
        <p:cNvGrpSpPr/>
        <p:nvPr/>
      </p:nvGrpSpPr>
      <p:grpSpPr>
        <a:xfrm>
          <a:off x="0" y="0"/>
          <a:ext cx="0" cy="0"/>
          <a:chOff x="0" y="0"/>
          <a:chExt cx="0" cy="0"/>
        </a:xfrm>
      </p:grpSpPr>
      <p:sp>
        <p:nvSpPr>
          <p:cNvPr id="1005" name="Google Shape;1005;p7:notes">
            <a:extLst>
              <a:ext uri="{FF2B5EF4-FFF2-40B4-BE49-F238E27FC236}">
                <a16:creationId xmlns:a16="http://schemas.microsoft.com/office/drawing/2014/main" id="{9BB6B572-7F41-B5F4-D784-DF3B3F637CB6}"/>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06" name="Google Shape;1006;p7:notes">
            <a:extLst>
              <a:ext uri="{FF2B5EF4-FFF2-40B4-BE49-F238E27FC236}">
                <a16:creationId xmlns:a16="http://schemas.microsoft.com/office/drawing/2014/main" id="{D804840E-4498-5B72-CAE4-79D64B2071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1578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A1274-5CBA-45AC-1E49-91898D018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B8FD4-2A00-E9B2-2E97-8EF2776C36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BE248E-3A74-CF9C-B2B5-C6BC396DCD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AB9F1F-D6C9-8874-D81D-660B6AF14B6D}"/>
              </a:ext>
            </a:extLst>
          </p:cNvPr>
          <p:cNvSpPr>
            <a:spLocks noGrp="1"/>
          </p:cNvSpPr>
          <p:nvPr>
            <p:ph type="sldNum" sz="quarter" idx="5"/>
          </p:nvPr>
        </p:nvSpPr>
        <p:spPr/>
        <p:txBody>
          <a:bodyPr/>
          <a:lstStyle/>
          <a:p>
            <a:fld id="{0EF05BAA-92F6-4DEA-A832-E4B15A2F525C}" type="slidenum">
              <a:rPr lang="en-AU" smtClean="0"/>
              <a:t>17</a:t>
            </a:fld>
            <a:endParaRPr lang="en-AU"/>
          </a:p>
        </p:txBody>
      </p:sp>
    </p:spTree>
    <p:extLst>
      <p:ext uri="{BB962C8B-B14F-4D97-AF65-F5344CB8AC3E}">
        <p14:creationId xmlns:p14="http://schemas.microsoft.com/office/powerpoint/2010/main" val="3568620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gradFill>
          <a:gsLst>
            <a:gs pos="0">
              <a:srgbClr val="962A8B"/>
            </a:gs>
            <a:gs pos="100000">
              <a:schemeClr val="accent1"/>
            </a:gs>
          </a:gsLst>
          <a:lin ang="0" scaled="1"/>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A365323-3F4C-42A2-A8C5-E7C02EECE16E}"/>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rgbClr val="FFFFFF"/>
          </a:solidFill>
          <a:ln w="14480" cap="flat">
            <a:noFill/>
            <a:prstDash val="solid"/>
            <a:miter/>
          </a:ln>
        </p:spPr>
        <p:txBody>
          <a:bodyPr rtlCol="0" anchor="ctr"/>
          <a:lstStyle/>
          <a:p>
            <a:endParaRPr lang="en-US"/>
          </a:p>
        </p:txBody>
      </p:sp>
      <p:sp>
        <p:nvSpPr>
          <p:cNvPr id="2" name="Title 1"/>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rgbClr val="51247A"/>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7" name="Text Placeholder 6"/>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rgbClr val="999490"/>
                </a:solidFill>
                <a:latin typeface="+mn-lt"/>
                <a:ea typeface="+mj-ea"/>
                <a:cs typeface="+mj-cs"/>
              </a:defRPr>
            </a:lvl1pPr>
          </a:lstStyle>
          <a:p>
            <a:pPr lvl="0">
              <a:lnSpc>
                <a:spcPct val="100000"/>
              </a:lnSpc>
              <a:spcBef>
                <a:spcPct val="0"/>
              </a:spcBef>
            </a:pPr>
            <a:r>
              <a:rPr lang="en-US"/>
              <a:t>Presentation subtitle goes here</a:t>
            </a:r>
          </a:p>
        </p:txBody>
      </p:sp>
      <p:sp>
        <p:nvSpPr>
          <p:cNvPr id="11" name="Freeform: Shape 10">
            <a:extLst>
              <a:ext uri="{FF2B5EF4-FFF2-40B4-BE49-F238E27FC236}">
                <a16:creationId xmlns:a16="http://schemas.microsoft.com/office/drawing/2014/main" id="{ADD98B41-F25E-4603-88C9-963864ED6E83}"/>
              </a:ext>
            </a:extLst>
          </p:cNvPr>
          <p:cNvSpPr/>
          <p:nvPr userDrawn="1"/>
        </p:nvSpPr>
        <p:spPr>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9773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3068638"/>
            <a:ext cx="10801350"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#R2TWeek</a:t>
            </a:r>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5" name="Text Placeholder 5">
            <a:extLst>
              <a:ext uri="{FF2B5EF4-FFF2-40B4-BE49-F238E27FC236}">
                <a16:creationId xmlns:a16="http://schemas.microsoft.com/office/drawing/2014/main" id="{243CB3D8-2629-4424-B4A4-6246A0F1B642}"/>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7407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0385095-2391-426D-A969-133DEBAAD7D2}"/>
              </a:ext>
            </a:extLst>
          </p:cNvPr>
          <p:cNvSpPr/>
          <p:nvPr userDrawn="1"/>
        </p:nvSpPr>
        <p:spPr>
          <a:xfrm>
            <a:off x="-15679" y="246"/>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chemeClr val="accent1"/>
              </a:gs>
              <a:gs pos="100000">
                <a:schemeClr val="accent2"/>
              </a:gs>
            </a:gsLst>
            <a:lin ang="10800000" scaled="1"/>
            <a:tileRect/>
          </a:gradFill>
          <a:ln w="14480" cap="flat">
            <a:noFill/>
            <a:prstDash val="solid"/>
            <a:miter/>
          </a:ln>
        </p:spPr>
        <p:txBody>
          <a:bodyPr rtlCol="0" anchor="ctr"/>
          <a:lstStyle/>
          <a:p>
            <a:endParaRPr lang="en-US"/>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spc="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4" name="Freeform: Shape 23">
            <a:extLst>
              <a:ext uri="{FF2B5EF4-FFF2-40B4-BE49-F238E27FC236}">
                <a16:creationId xmlns:a16="http://schemas.microsoft.com/office/drawing/2014/main" id="{52F6EA0E-4488-4F97-9DA8-9CC541A5613E}"/>
              </a:ext>
            </a:extLst>
          </p:cNvPr>
          <p:cNvSpPr/>
          <p:nvPr userDrawn="1"/>
        </p:nvSpPr>
        <p:spPr>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bg1"/>
          </a:solidFill>
          <a:ln w="9525" cap="flat">
            <a:noFill/>
            <a:prstDash val="solid"/>
            <a:miter/>
          </a:ln>
        </p:spPr>
        <p:txBody>
          <a:bodyPr rtlCol="0" anchor="ctr"/>
          <a:lstStyle/>
          <a:p>
            <a:endParaRPr lang="en-US"/>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51" name="Text Placeholder 50">
            <a:extLst>
              <a:ext uri="{FF2B5EF4-FFF2-40B4-BE49-F238E27FC236}">
                <a16:creationId xmlns:a16="http://schemas.microsoft.com/office/drawing/2014/main" id="{CEFEC494-73C0-494E-8DE9-7C8FE7AA87FB}"/>
              </a:ext>
            </a:extLst>
          </p:cNvPr>
          <p:cNvSpPr>
            <a:spLocks noGrp="1"/>
          </p:cNvSpPr>
          <p:nvPr>
            <p:ph type="body" sz="quarter" idx="19"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5" name="Text Placeholder 64">
            <a:extLst>
              <a:ext uri="{FF2B5EF4-FFF2-40B4-BE49-F238E27FC236}">
                <a16:creationId xmlns:a16="http://schemas.microsoft.com/office/drawing/2014/main" id="{EBA3D052-5560-4BE7-B48A-7CCBABE3CB5B}"/>
              </a:ext>
            </a:extLst>
          </p:cNvPr>
          <p:cNvSpPr>
            <a:spLocks noGrp="1"/>
          </p:cNvSpPr>
          <p:nvPr>
            <p:ph type="body" sz="quarter" idx="20"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7" name="Text Placeholder 66">
            <a:extLst>
              <a:ext uri="{FF2B5EF4-FFF2-40B4-BE49-F238E27FC236}">
                <a16:creationId xmlns:a16="http://schemas.microsoft.com/office/drawing/2014/main" id="{B3550CE3-EB5D-48BF-BD90-C402F0393BF4}"/>
              </a:ext>
            </a:extLst>
          </p:cNvPr>
          <p:cNvSpPr>
            <a:spLocks noGrp="1"/>
          </p:cNvSpPr>
          <p:nvPr>
            <p:ph type="body" sz="quarter" idx="21"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0" name="Text Placeholder 69">
            <a:extLst>
              <a:ext uri="{FF2B5EF4-FFF2-40B4-BE49-F238E27FC236}">
                <a16:creationId xmlns:a16="http://schemas.microsoft.com/office/drawing/2014/main" id="{E78C0BDD-99F2-43E0-A486-A50E5712E47F}"/>
              </a:ext>
            </a:extLst>
          </p:cNvPr>
          <p:cNvSpPr>
            <a:spLocks noGrp="1"/>
          </p:cNvSpPr>
          <p:nvPr>
            <p:ph type="body" sz="quarter" idx="22"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2" name="Text Placeholder 71">
            <a:extLst>
              <a:ext uri="{FF2B5EF4-FFF2-40B4-BE49-F238E27FC236}">
                <a16:creationId xmlns:a16="http://schemas.microsoft.com/office/drawing/2014/main" id="{751850F8-1596-48EC-9EF7-59E146FE07BD}"/>
              </a:ext>
            </a:extLst>
          </p:cNvPr>
          <p:cNvSpPr>
            <a:spLocks noGrp="1"/>
          </p:cNvSpPr>
          <p:nvPr>
            <p:ph type="body" sz="quarter" idx="23"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Tree>
    <p:extLst>
      <p:ext uri="{BB962C8B-B14F-4D97-AF65-F5344CB8AC3E}">
        <p14:creationId xmlns:p14="http://schemas.microsoft.com/office/powerpoint/2010/main" val="360261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51E340C-E489-401B-B6F3-AAF3490020FA}"/>
              </a:ext>
            </a:extLst>
          </p:cNvPr>
          <p:cNvSpPr>
            <a:spLocks noGrp="1"/>
          </p:cNvSpPr>
          <p:nvPr>
            <p:ph type="pic" sz="quarter" idx="19" hasCustomPrompt="1"/>
          </p:nvPr>
        </p:nvSpPr>
        <p:spPr>
          <a:xfrm>
            <a:off x="-15680" y="245"/>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15" name="Text Placeholder 27">
            <a:extLst>
              <a:ext uri="{FF2B5EF4-FFF2-40B4-BE49-F238E27FC236}">
                <a16:creationId xmlns:a16="http://schemas.microsoft.com/office/drawing/2014/main" id="{C30CF198-A8B1-4136-90AF-7270E5D7FDF3}"/>
              </a:ext>
            </a:extLst>
          </p:cNvPr>
          <p:cNvSpPr>
            <a:spLocks noGrp="1"/>
          </p:cNvSpPr>
          <p:nvPr>
            <p:ph type="body" sz="quarter" idx="12" hasCustomPrompt="1"/>
          </p:nvPr>
        </p:nvSpPr>
        <p:spPr>
          <a:xfrm>
            <a:off x="9547912" y="706439"/>
            <a:ext cx="1944000" cy="777600"/>
          </a:xfrm>
          <a:prstGeom prst="rect">
            <a:avLst/>
          </a:prstGeo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610" b="-610"/>
            </a:stretch>
          </a:blipFill>
        </p:spPr>
        <p:txBody>
          <a:bodyPr/>
          <a:lstStyle>
            <a:lvl1pPr>
              <a:defRPr/>
            </a:lvl1pPr>
          </a:lstStyle>
          <a:p>
            <a:pPr lvl="0"/>
            <a:r>
              <a:rPr lang="en-US"/>
              <a:t> </a:t>
            </a:r>
            <a:endParaRPr lang="en-AU"/>
          </a:p>
        </p:txBody>
      </p:sp>
      <p:sp>
        <p:nvSpPr>
          <p:cNvPr id="21" name="Text Placeholder 20">
            <a:extLst>
              <a:ext uri="{FF2B5EF4-FFF2-40B4-BE49-F238E27FC236}">
                <a16:creationId xmlns:a16="http://schemas.microsoft.com/office/drawing/2014/main" id="{F9CF0F21-1AF8-4E7D-8464-6403D7D0975E}"/>
              </a:ext>
            </a:extLst>
          </p:cNvPr>
          <p:cNvSpPr>
            <a:spLocks noGrp="1"/>
          </p:cNvSpPr>
          <p:nvPr>
            <p:ph type="body" sz="quarter" idx="20"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2" name="Text Placeholder 21">
            <a:extLst>
              <a:ext uri="{FF2B5EF4-FFF2-40B4-BE49-F238E27FC236}">
                <a16:creationId xmlns:a16="http://schemas.microsoft.com/office/drawing/2014/main" id="{A85C39C7-FD74-4D69-9F1C-82E7F410C96E}"/>
              </a:ext>
            </a:extLst>
          </p:cNvPr>
          <p:cNvSpPr>
            <a:spLocks noGrp="1"/>
          </p:cNvSpPr>
          <p:nvPr>
            <p:ph type="body" sz="quarter" idx="21"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6" name="Text Placeholder 25">
            <a:extLst>
              <a:ext uri="{FF2B5EF4-FFF2-40B4-BE49-F238E27FC236}">
                <a16:creationId xmlns:a16="http://schemas.microsoft.com/office/drawing/2014/main" id="{8463355A-3DD0-4858-BE53-6F6D361EF56F}"/>
              </a:ext>
            </a:extLst>
          </p:cNvPr>
          <p:cNvSpPr>
            <a:spLocks noGrp="1"/>
          </p:cNvSpPr>
          <p:nvPr>
            <p:ph type="body" sz="quarter" idx="22"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8" name="Text Placeholder 27">
            <a:extLst>
              <a:ext uri="{FF2B5EF4-FFF2-40B4-BE49-F238E27FC236}">
                <a16:creationId xmlns:a16="http://schemas.microsoft.com/office/drawing/2014/main" id="{A40339E3-2BC2-4DF1-B88F-7DF041C1FD3A}"/>
              </a:ext>
            </a:extLst>
          </p:cNvPr>
          <p:cNvSpPr>
            <a:spLocks noGrp="1"/>
          </p:cNvSpPr>
          <p:nvPr>
            <p:ph type="body" sz="quarter" idx="23"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30" name="Text Placeholder 29">
            <a:extLst>
              <a:ext uri="{FF2B5EF4-FFF2-40B4-BE49-F238E27FC236}">
                <a16:creationId xmlns:a16="http://schemas.microsoft.com/office/drawing/2014/main" id="{AAF70255-159E-4A2A-9499-827B8744C601}"/>
              </a:ext>
            </a:extLst>
          </p:cNvPr>
          <p:cNvSpPr>
            <a:spLocks noGrp="1"/>
          </p:cNvSpPr>
          <p:nvPr>
            <p:ph type="body" sz="quarter" idx="24"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Tree>
    <p:extLst>
      <p:ext uri="{BB962C8B-B14F-4D97-AF65-F5344CB8AC3E}">
        <p14:creationId xmlns:p14="http://schemas.microsoft.com/office/powerpoint/2010/main" val="295410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Institute for Teaching and Learning Innovation</a:t>
            </a: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94217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33EA7-FE92-4C6D-8733-61E671888999}"/>
              </a:ext>
            </a:extLst>
          </p:cNvPr>
          <p:cNvSpPr/>
          <p:nvPr userDrawn="1"/>
        </p:nvSpPr>
        <p:spPr bwMode="white">
          <a:xfrm>
            <a:off x="2" y="-27384"/>
            <a:ext cx="12191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Footer Placeholder 1">
            <a:extLst>
              <a:ext uri="{FF2B5EF4-FFF2-40B4-BE49-F238E27FC236}">
                <a16:creationId xmlns:a16="http://schemas.microsoft.com/office/drawing/2014/main" id="{8F016725-1C5D-4F6E-900B-3580ED1B4E08}"/>
              </a:ext>
            </a:extLst>
          </p:cNvPr>
          <p:cNvSpPr>
            <a:spLocks noGrp="1"/>
          </p:cNvSpPr>
          <p:nvPr>
            <p:ph type="ftr" sz="quarter" idx="10"/>
          </p:nvPr>
        </p:nvSpPr>
        <p:spPr/>
        <p:txBody>
          <a:bodyPr/>
          <a:lstStyle/>
          <a:p>
            <a:r>
              <a:rPr lang="en-AU"/>
              <a:t>Institute for Teaching and Learning Innovation</a:t>
            </a:r>
          </a:p>
        </p:txBody>
      </p:sp>
      <p:sp>
        <p:nvSpPr>
          <p:cNvPr id="5" name="Slide Number Placeholder 4">
            <a:extLst>
              <a:ext uri="{FF2B5EF4-FFF2-40B4-BE49-F238E27FC236}">
                <a16:creationId xmlns:a16="http://schemas.microsoft.com/office/drawing/2014/main" id="{217FE64C-392C-4148-996C-A5BCCCAC7BD2}"/>
              </a:ext>
            </a:extLst>
          </p:cNvPr>
          <p:cNvSpPr>
            <a:spLocks noGrp="1"/>
          </p:cNvSpPr>
          <p:nvPr>
            <p:ph type="sldNum" sz="quarter" idx="1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1375341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PhAnim="0" userDrawn="1">
  <p:cSld name="2_Thank You">
    <p:spTree>
      <p:nvGrpSpPr>
        <p:cNvPr id="1" name=""/>
        <p:cNvGrpSpPr/>
        <p:nvPr/>
      </p:nvGrpSpPr>
      <p:grpSpPr bwMode="auto">
        <a:xfrm>
          <a:off x="0" y="0"/>
          <a:ext cx="0" cy="0"/>
          <a:chOff x="0" y="0"/>
          <a:chExt cx="0" cy="0"/>
        </a:xfrm>
      </p:grpSpPr>
      <p:sp>
        <p:nvSpPr>
          <p:cNvPr id="23" name="Freeform: Shape 22"/>
          <p:cNvSpPr/>
          <p:nvPr userDrawn="1"/>
        </p:nvSpPr>
        <p:spPr bwMode="auto">
          <a:xfrm>
            <a:off x="-15679" y="246"/>
            <a:ext cx="12207679"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extrusionOk="0">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a:gsLst>
              <a:gs pos="46000">
                <a:schemeClr val="accent1"/>
              </a:gs>
              <a:gs pos="100000">
                <a:schemeClr val="accent2"/>
              </a:gs>
            </a:gsLst>
            <a:lin ang="10800000" scaled="1"/>
          </a:gradFill>
          <a:ln w="14480" cap="flat">
            <a:noFill/>
            <a:prstDash val="solid"/>
            <a:miter/>
          </a:ln>
        </p:spPr>
        <p:txBody>
          <a:bodyPr rtlCol="0" anchor="ctr"/>
          <a:lstStyle/>
          <a:p>
            <a:pPr>
              <a:defRPr/>
            </a:pPr>
            <a:endParaRPr lang="en-US"/>
          </a:p>
        </p:txBody>
      </p:sp>
      <p:sp>
        <p:nvSpPr>
          <p:cNvPr id="7" name="Text Placeholder 6"/>
          <p:cNvSpPr>
            <a:spLocks noGrp="1"/>
          </p:cNvSpPr>
          <p:nvPr>
            <p:ph type="body" sz="quarter" idx="10" hasCustomPrompt="1"/>
          </p:nvPr>
        </p:nvSpPr>
        <p:spPr bwMode="white">
          <a:xfrm>
            <a:off x="2711624" y="2402502"/>
            <a:ext cx="3376673" cy="307777"/>
          </a:xfrm>
          <a:prstGeom prst="rect">
            <a:avLst/>
          </a:prstGeom>
        </p:spPr>
        <p:txBody>
          <a:bodyPr vert="horz" wrap="square" lIns="0" tIns="0" rIns="0" bIns="0" rtlCol="0" anchor="t">
            <a:spAutoFit/>
          </a:bodyPr>
          <a:lstStyle>
            <a:lvl1pPr>
              <a:defRPr lang="en-US" sz="2000" b="0" spc="0">
                <a:solidFill>
                  <a:schemeClr val="bg1"/>
                </a:solidFill>
                <a:latin typeface="Arial"/>
                <a:ea typeface="+mj-ea"/>
                <a:cs typeface="+mj-cs"/>
              </a:defRPr>
            </a:lvl1pPr>
          </a:lstStyle>
          <a:p>
            <a:pPr lvl="0">
              <a:lnSpc>
                <a:spcPct val="100000"/>
              </a:lnSpc>
              <a:spcBef>
                <a:spcPts val="0"/>
              </a:spcBef>
              <a:defRPr/>
            </a:pPr>
            <a:r>
              <a:rPr lang="en-US"/>
              <a:t>Name surname</a:t>
            </a:r>
            <a:endParaRPr/>
          </a:p>
        </p:txBody>
      </p:sp>
      <p:sp>
        <p:nvSpPr>
          <p:cNvPr id="24" name="Freeform: Shape 23"/>
          <p:cNvSpPr/>
          <p:nvPr userDrawn="1"/>
        </p:nvSpPr>
        <p:spPr bwMode="auto">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extrusionOk="0">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bg1"/>
          </a:solidFill>
          <a:ln w="9525" cap="flat">
            <a:noFill/>
            <a:prstDash val="solid"/>
            <a:miter/>
          </a:ln>
        </p:spPr>
        <p:txBody>
          <a:bodyPr rtlCol="0" anchor="ctr"/>
          <a:lstStyle/>
          <a:p>
            <a:pPr>
              <a:defRPr/>
            </a:pPr>
            <a:endParaRPr lang="en-US"/>
          </a:p>
        </p:txBody>
      </p:sp>
      <p:sp>
        <p:nvSpPr>
          <p:cNvPr id="27" name="Title 1"/>
          <p:cNvSpPr>
            <a:spLocks noGrp="1"/>
          </p:cNvSpPr>
          <p:nvPr>
            <p:ph type="title" hasCustomPrompt="1"/>
          </p:nvPr>
        </p:nvSpPr>
        <p:spPr bwMode="white">
          <a:xfrm>
            <a:off x="2711624" y="1557337"/>
            <a:ext cx="3384376" cy="720081"/>
          </a:xfrm>
        </p:spPr>
        <p:txBody>
          <a:bodyPr vert="horz" lIns="0" tIns="0" rIns="0" bIns="0" rtlCol="0" anchor="t" anchorCtr="0">
            <a:normAutofit/>
          </a:bodyPr>
          <a:lstStyle>
            <a:lvl1pPr>
              <a:defRPr lang="en-AU" sz="4800" spc="0">
                <a:solidFill>
                  <a:schemeClr val="bg1"/>
                </a:solidFill>
                <a:latin typeface="+mj-lt"/>
              </a:defRPr>
            </a:lvl1pPr>
          </a:lstStyle>
          <a:p>
            <a:pPr marL="0" lvl="0">
              <a:defRPr/>
            </a:pPr>
            <a:r>
              <a:rPr lang="en-US"/>
              <a:t>Contact</a:t>
            </a:r>
            <a:endParaRPr lang="en-AU"/>
          </a:p>
        </p:txBody>
      </p:sp>
      <p:sp>
        <p:nvSpPr>
          <p:cNvPr id="29" name="Text Placeholder 6"/>
          <p:cNvSpPr>
            <a:spLocks noGrp="1"/>
          </p:cNvSpPr>
          <p:nvPr>
            <p:ph type="body" sz="quarter" idx="16" hasCustomPrompt="1"/>
          </p:nvPr>
        </p:nvSpPr>
        <p:spPr bwMode="white">
          <a:xfrm>
            <a:off x="2711624" y="2743374"/>
            <a:ext cx="3376673" cy="215444"/>
          </a:xfrm>
          <a:prstGeom prst="rect">
            <a:avLst/>
          </a:prstGeom>
        </p:spPr>
        <p:txBody>
          <a:bodyPr vert="horz" wrap="square" lIns="0" tIns="0" rIns="0" bIns="0" rtlCol="0" anchor="t">
            <a:spAutoFit/>
          </a:bodyPr>
          <a:lstStyle>
            <a:lvl1pPr>
              <a:defRPr lang="en-US" sz="1400" b="0" spc="0">
                <a:solidFill>
                  <a:schemeClr val="bg1"/>
                </a:solidFill>
                <a:latin typeface="Arial"/>
                <a:ea typeface="+mj-ea"/>
                <a:cs typeface="+mj-cs"/>
              </a:defRPr>
            </a:lvl1pPr>
          </a:lstStyle>
          <a:p>
            <a:pPr lvl="0">
              <a:lnSpc>
                <a:spcPct val="100000"/>
              </a:lnSpc>
              <a:spcBef>
                <a:spcPts val="0"/>
              </a:spcBef>
              <a:defRPr/>
            </a:pPr>
            <a:r>
              <a:rPr lang="en-US"/>
              <a:t>Title</a:t>
            </a:r>
            <a:endParaRPr/>
          </a:p>
        </p:txBody>
      </p:sp>
      <p:sp>
        <p:nvSpPr>
          <p:cNvPr id="33" name="Text Placeholder 6"/>
          <p:cNvSpPr>
            <a:spLocks noGrp="1"/>
          </p:cNvSpPr>
          <p:nvPr>
            <p:ph type="body" sz="quarter" idx="17" hasCustomPrompt="1"/>
          </p:nvPr>
        </p:nvSpPr>
        <p:spPr bwMode="white">
          <a:xfrm>
            <a:off x="2711624" y="3044106"/>
            <a:ext cx="3384376" cy="215444"/>
          </a:xfrm>
          <a:prstGeom prst="rect">
            <a:avLst/>
          </a:prstGeom>
        </p:spPr>
        <p:txBody>
          <a:bodyPr vert="horz" wrap="square" lIns="0" tIns="0" rIns="0" bIns="0" rtlCol="0" anchor="t">
            <a:spAutoFit/>
          </a:bodyPr>
          <a:lstStyle>
            <a:lvl1pPr>
              <a:defRPr lang="en-US" sz="1400" b="0" spc="0">
                <a:solidFill>
                  <a:schemeClr val="bg1"/>
                </a:solidFill>
                <a:latin typeface="+mn-lt"/>
                <a:ea typeface="+mj-ea"/>
                <a:cs typeface="+mj-cs"/>
              </a:defRPr>
            </a:lvl1pPr>
          </a:lstStyle>
          <a:p>
            <a:pPr lvl="0">
              <a:lnSpc>
                <a:spcPct val="100000"/>
              </a:lnSpc>
              <a:spcBef>
                <a:spcPts val="0"/>
              </a:spcBef>
              <a:defRPr/>
            </a:pPr>
            <a:r>
              <a:rPr lang="en-US"/>
              <a:t>Name.surname@uq.edu.au</a:t>
            </a:r>
            <a:endParaRPr/>
          </a:p>
        </p:txBody>
      </p:sp>
      <p:sp>
        <p:nvSpPr>
          <p:cNvPr id="34" name="Text Placeholder 6"/>
          <p:cNvSpPr>
            <a:spLocks noGrp="1"/>
          </p:cNvSpPr>
          <p:nvPr>
            <p:ph type="body" sz="quarter" idx="18" hasCustomPrompt="1"/>
          </p:nvPr>
        </p:nvSpPr>
        <p:spPr bwMode="white">
          <a:xfrm>
            <a:off x="2711624" y="3260005"/>
            <a:ext cx="1346522" cy="215444"/>
          </a:xfrm>
          <a:prstGeom prst="rect">
            <a:avLst/>
          </a:prstGeom>
        </p:spPr>
        <p:txBody>
          <a:bodyPr vert="horz" wrap="none" lIns="0" tIns="0" rIns="0" bIns="0" rtlCol="0" anchor="t">
            <a:spAutoFit/>
          </a:bodyPr>
          <a:lstStyle>
            <a:lvl1pPr>
              <a:defRPr lang="en-US" sz="1400" b="0" spc="0">
                <a:solidFill>
                  <a:schemeClr val="bg1"/>
                </a:solidFill>
                <a:latin typeface="+mn-lt"/>
                <a:ea typeface="+mj-ea"/>
                <a:cs typeface="+mj-cs"/>
              </a:defRPr>
            </a:lvl1pPr>
          </a:lstStyle>
          <a:p>
            <a:pPr lvl="0">
              <a:lnSpc>
                <a:spcPct val="100000"/>
              </a:lnSpc>
              <a:spcBef>
                <a:spcPts val="0"/>
              </a:spcBef>
              <a:defRPr/>
            </a:pPr>
            <a:r>
              <a:rPr lang="en-US"/>
              <a:t>+61 7 3365 2788</a:t>
            </a:r>
            <a:endParaRPr/>
          </a:p>
        </p:txBody>
      </p:sp>
      <p:sp>
        <p:nvSpPr>
          <p:cNvPr id="51" name="Text Placeholder 50"/>
          <p:cNvSpPr>
            <a:spLocks noGrp="1"/>
          </p:cNvSpPr>
          <p:nvPr>
            <p:ph type="body" sz="quarter" idx="19" hasCustomPrompt="1"/>
          </p:nvPr>
        </p:nvSpPr>
        <p:spPr bwMode="auto">
          <a:xfrm>
            <a:off x="2711606" y="3861593"/>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extrusionOk="0">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65" name="Text Placeholder 64"/>
          <p:cNvSpPr>
            <a:spLocks noGrp="1"/>
          </p:cNvSpPr>
          <p:nvPr>
            <p:ph type="body" sz="quarter" idx="20" hasCustomPrompt="1"/>
          </p:nvPr>
        </p:nvSpPr>
        <p:spPr bwMode="auto">
          <a:xfrm>
            <a:off x="2711606" y="4221494"/>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extrusionOk="0">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67" name="Text Placeholder 66"/>
          <p:cNvSpPr>
            <a:spLocks noGrp="1"/>
          </p:cNvSpPr>
          <p:nvPr>
            <p:ph type="body" sz="quarter" idx="21" hasCustomPrompt="1"/>
          </p:nvPr>
        </p:nvSpPr>
        <p:spPr bwMode="auto">
          <a:xfrm>
            <a:off x="2711606" y="4581403"/>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extrusionOk="0">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70" name="Text Placeholder 69"/>
          <p:cNvSpPr>
            <a:spLocks noGrp="1"/>
          </p:cNvSpPr>
          <p:nvPr>
            <p:ph type="body" sz="quarter" idx="22" hasCustomPrompt="1"/>
          </p:nvPr>
        </p:nvSpPr>
        <p:spPr bwMode="auto">
          <a:xfrm>
            <a:off x="2711606" y="4941312"/>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extrusionOk="0">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72" name="Text Placeholder 71"/>
          <p:cNvSpPr>
            <a:spLocks noGrp="1"/>
          </p:cNvSpPr>
          <p:nvPr>
            <p:ph type="body" sz="quarter" idx="23" hasCustomPrompt="1"/>
          </p:nvPr>
        </p:nvSpPr>
        <p:spPr bwMode="auto">
          <a:xfrm>
            <a:off x="2711606" y="530120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extrusionOk="0">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14" name="Text Placeholder 6"/>
          <p:cNvSpPr>
            <a:spLocks noGrp="1"/>
          </p:cNvSpPr>
          <p:nvPr>
            <p:ph type="body" sz="quarter" idx="11"/>
          </p:nvPr>
        </p:nvSpPr>
        <p:spPr bwMode="auto">
          <a:xfrm>
            <a:off x="3071664" y="3861593"/>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5" name="Text Placeholder 6"/>
          <p:cNvSpPr>
            <a:spLocks noGrp="1"/>
          </p:cNvSpPr>
          <p:nvPr>
            <p:ph type="body" sz="quarter" idx="12"/>
          </p:nvPr>
        </p:nvSpPr>
        <p:spPr bwMode="auto">
          <a:xfrm>
            <a:off x="3071664" y="4221498"/>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6" name="Text Placeholder 6"/>
          <p:cNvSpPr>
            <a:spLocks noGrp="1"/>
          </p:cNvSpPr>
          <p:nvPr>
            <p:ph type="body" sz="quarter" idx="13"/>
          </p:nvPr>
        </p:nvSpPr>
        <p:spPr bwMode="auto">
          <a:xfrm>
            <a:off x="3071664" y="4581402"/>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7" name="Text Placeholder 6"/>
          <p:cNvSpPr>
            <a:spLocks noGrp="1"/>
          </p:cNvSpPr>
          <p:nvPr>
            <p:ph type="body" sz="quarter" idx="14"/>
          </p:nvPr>
        </p:nvSpPr>
        <p:spPr bwMode="auto">
          <a:xfrm>
            <a:off x="3071664" y="4941305"/>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8" name="Text Placeholder 6"/>
          <p:cNvSpPr>
            <a:spLocks noGrp="1"/>
          </p:cNvSpPr>
          <p:nvPr>
            <p:ph type="body" sz="quarter" idx="15"/>
          </p:nvPr>
        </p:nvSpPr>
        <p:spPr bwMode="auto">
          <a:xfrm>
            <a:off x="3071664" y="5301208"/>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Tree>
    <p:extLst>
      <p:ext uri="{BB962C8B-B14F-4D97-AF65-F5344CB8AC3E}">
        <p14:creationId xmlns:p14="http://schemas.microsoft.com/office/powerpoint/2010/main" val="321400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r>
              <a:rPr lang="en-AU"/>
              <a:t>#R2TWeek</a:t>
            </a:r>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25329E0A-327E-4475-ACC4-637C24D9D6D8}"/>
              </a:ext>
            </a:extLst>
          </p:cNvPr>
          <p:cNvSpPr>
            <a:spLocks noGrp="1"/>
          </p:cNvSpPr>
          <p:nvPr>
            <p:ph sz="quarter" idx="10"/>
          </p:nvPr>
        </p:nvSpPr>
        <p:spPr>
          <a:xfrm>
            <a:off x="695326" y="3068638"/>
            <a:ext cx="5208587"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96221FCF-FD80-4F6D-8DA9-9317EBC3BD65}"/>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3A4F1765-68C5-44D1-A98C-B4F4A28FB056}"/>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9D46B37-73CD-4FCA-A759-8E2A51429F98}"/>
              </a:ext>
            </a:extLst>
          </p:cNvPr>
          <p:cNvSpPr>
            <a:spLocks noGrp="1"/>
          </p:cNvSpPr>
          <p:nvPr>
            <p:ph sz="quarter" idx="32"/>
          </p:nvPr>
        </p:nvSpPr>
        <p:spPr>
          <a:xfrm>
            <a:off x="6288088" y="3068638"/>
            <a:ext cx="5208587"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r>
              <a:rPr lang="en-AU"/>
              <a:t>#R2TWeek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p:nvPr>
        </p:nvSpPr>
        <p:spPr>
          <a:xfrm>
            <a:off x="6953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6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 image + two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1" y="0"/>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r>
              <a:rPr lang="en-AU"/>
              <a:t>#R2TWeek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3068637"/>
            <a:ext cx="3384550" cy="3240087"/>
          </a:xfrm>
        </p:spPr>
        <p:txBody>
          <a:bodyPr/>
          <a:lstStyle/>
          <a:p>
            <a:r>
              <a:rPr lang="en-US"/>
              <a:t>Click to edit Master title style</a:t>
            </a:r>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32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image + three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1" y="0"/>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r>
              <a:rPr lang="en-AU"/>
              <a:t>#R2TWeek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9">
            <a:extLst>
              <a:ext uri="{FF2B5EF4-FFF2-40B4-BE49-F238E27FC236}">
                <a16:creationId xmlns:a16="http://schemas.microsoft.com/office/drawing/2014/main" id="{53CF38C6-1EBE-4ED1-8E7F-383C6D451680}"/>
              </a:ext>
            </a:extLst>
          </p:cNvPr>
          <p:cNvSpPr>
            <a:spLocks noGrp="1"/>
          </p:cNvSpPr>
          <p:nvPr>
            <p:ph sz="quarter" idx="10"/>
          </p:nvPr>
        </p:nvSpPr>
        <p:spPr>
          <a:xfrm>
            <a:off x="6953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90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 two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r>
              <a:rPr lang="en-AU"/>
              <a:t>#R2TWeek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1561646"/>
            <a:ext cx="3384550" cy="1075191"/>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3068637"/>
            <a:ext cx="3384550" cy="3240087"/>
          </a:xfrm>
          <a:prstGeom prst="rect">
            <a:avLst/>
          </a:prstGeom>
        </p:spPr>
        <p:txBody>
          <a:bodyPr>
            <a:normAutofit/>
          </a:bodyPr>
          <a:lstStyle>
            <a:lvl1pPr>
              <a:lnSpc>
                <a:spcPct val="120000"/>
              </a:lnSpc>
              <a:defRPr sz="18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1557338"/>
            <a:ext cx="3384549" cy="47513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1557338"/>
            <a:ext cx="3384549" cy="47513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9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 + two conten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C532FC-7828-49E7-B6EF-06CAF53DDA64}"/>
              </a:ext>
            </a:extLst>
          </p:cNvPr>
          <p:cNvSpPr/>
          <p:nvPr userDrawn="1"/>
        </p:nvSpPr>
        <p:spPr>
          <a:xfrm>
            <a:off x="0" y="0"/>
            <a:ext cx="4079875" cy="6858000"/>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r>
              <a:rPr lang="en-AU"/>
              <a:t>#R2TWeek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hasCustomPrompt="1"/>
          </p:nvPr>
        </p:nvSpPr>
        <p:spPr>
          <a:xfrm>
            <a:off x="1199457" y="156527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4400550" y="1561647"/>
            <a:ext cx="7096126"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4400549" y="2130706"/>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9">
            <a:extLst>
              <a:ext uri="{FF2B5EF4-FFF2-40B4-BE49-F238E27FC236}">
                <a16:creationId xmlns:a16="http://schemas.microsoft.com/office/drawing/2014/main" id="{AF32EBB3-7E44-468B-BEFB-9B255A6F1EB8}"/>
              </a:ext>
            </a:extLst>
          </p:cNvPr>
          <p:cNvSpPr>
            <a:spLocks noGrp="1"/>
          </p:cNvSpPr>
          <p:nvPr>
            <p:ph sz="quarter" idx="34" hasCustomPrompt="1"/>
          </p:nvPr>
        </p:nvSpPr>
        <p:spPr>
          <a:xfrm>
            <a:off x="1199457" y="278129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2" name="Content Placeholder 9">
            <a:extLst>
              <a:ext uri="{FF2B5EF4-FFF2-40B4-BE49-F238E27FC236}">
                <a16:creationId xmlns:a16="http://schemas.microsoft.com/office/drawing/2014/main" id="{0B41B234-B4D0-4D79-AEB1-C98A1F8CCE58}"/>
              </a:ext>
            </a:extLst>
          </p:cNvPr>
          <p:cNvSpPr>
            <a:spLocks noGrp="1"/>
          </p:cNvSpPr>
          <p:nvPr>
            <p:ph sz="quarter" idx="35" hasCustomPrompt="1"/>
          </p:nvPr>
        </p:nvSpPr>
        <p:spPr>
          <a:xfrm>
            <a:off x="1199457" y="399730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3" name="Content Placeholder 9">
            <a:extLst>
              <a:ext uri="{FF2B5EF4-FFF2-40B4-BE49-F238E27FC236}">
                <a16:creationId xmlns:a16="http://schemas.microsoft.com/office/drawing/2014/main" id="{0D058AAA-CC5E-4EB4-8A66-630C36AEA6A3}"/>
              </a:ext>
            </a:extLst>
          </p:cNvPr>
          <p:cNvSpPr>
            <a:spLocks noGrp="1"/>
          </p:cNvSpPr>
          <p:nvPr>
            <p:ph sz="quarter" idx="36" hasCustomPrompt="1"/>
          </p:nvPr>
        </p:nvSpPr>
        <p:spPr>
          <a:xfrm>
            <a:off x="1199457" y="521332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4" name="Content Placeholder 12">
            <a:extLst>
              <a:ext uri="{FF2B5EF4-FFF2-40B4-BE49-F238E27FC236}">
                <a16:creationId xmlns:a16="http://schemas.microsoft.com/office/drawing/2014/main" id="{4D2AB6EC-9563-4A3F-B32C-5B6C8DECC827}"/>
              </a:ext>
            </a:extLst>
          </p:cNvPr>
          <p:cNvSpPr>
            <a:spLocks noGrp="1"/>
          </p:cNvSpPr>
          <p:nvPr>
            <p:ph sz="quarter" idx="12" hasCustomPrompt="1"/>
          </p:nvPr>
        </p:nvSpPr>
        <p:spPr>
          <a:xfrm>
            <a:off x="695324" y="156527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5" name="Content Placeholder 12">
            <a:extLst>
              <a:ext uri="{FF2B5EF4-FFF2-40B4-BE49-F238E27FC236}">
                <a16:creationId xmlns:a16="http://schemas.microsoft.com/office/drawing/2014/main" id="{4ABE180E-CFFE-4CAE-A73A-A88BD1BEE804}"/>
              </a:ext>
            </a:extLst>
          </p:cNvPr>
          <p:cNvSpPr>
            <a:spLocks noGrp="1"/>
          </p:cNvSpPr>
          <p:nvPr>
            <p:ph sz="quarter" idx="37" hasCustomPrompt="1"/>
          </p:nvPr>
        </p:nvSpPr>
        <p:spPr>
          <a:xfrm>
            <a:off x="695324" y="278129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6" name="Content Placeholder 12">
            <a:extLst>
              <a:ext uri="{FF2B5EF4-FFF2-40B4-BE49-F238E27FC236}">
                <a16:creationId xmlns:a16="http://schemas.microsoft.com/office/drawing/2014/main" id="{ECD62701-D54F-4D35-A337-33AE67BB7307}"/>
              </a:ext>
            </a:extLst>
          </p:cNvPr>
          <p:cNvSpPr>
            <a:spLocks noGrp="1"/>
          </p:cNvSpPr>
          <p:nvPr>
            <p:ph sz="quarter" idx="38" hasCustomPrompt="1"/>
          </p:nvPr>
        </p:nvSpPr>
        <p:spPr>
          <a:xfrm>
            <a:off x="695324" y="399730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7" name="Content Placeholder 12">
            <a:extLst>
              <a:ext uri="{FF2B5EF4-FFF2-40B4-BE49-F238E27FC236}">
                <a16:creationId xmlns:a16="http://schemas.microsoft.com/office/drawing/2014/main" id="{3CA48A95-C256-4238-BDF0-2E7279624AEB}"/>
              </a:ext>
            </a:extLst>
          </p:cNvPr>
          <p:cNvSpPr>
            <a:spLocks noGrp="1"/>
          </p:cNvSpPr>
          <p:nvPr>
            <p:ph sz="quarter" idx="39" hasCustomPrompt="1"/>
          </p:nvPr>
        </p:nvSpPr>
        <p:spPr>
          <a:xfrm>
            <a:off x="695324" y="521332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217301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2 Graphs">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40E684A2-92A1-4743-93DB-A2D5AFCE792F}"/>
              </a:ext>
            </a:extLst>
          </p:cNvPr>
          <p:cNvSpPr>
            <a:spLocks noGrp="1"/>
          </p:cNvSpPr>
          <p:nvPr>
            <p:ph type="ftr" sz="quarter" idx="21"/>
          </p:nvPr>
        </p:nvSpPr>
        <p:spPr/>
        <p:txBody>
          <a:bodyPr/>
          <a:lstStyle/>
          <a:p>
            <a:r>
              <a:rPr lang="en-AU"/>
              <a:t>#R2TWeek</a:t>
            </a:r>
          </a:p>
        </p:txBody>
      </p:sp>
      <p:sp>
        <p:nvSpPr>
          <p:cNvPr id="10" name="Slide Number Placeholder 9">
            <a:extLst>
              <a:ext uri="{FF2B5EF4-FFF2-40B4-BE49-F238E27FC236}">
                <a16:creationId xmlns:a16="http://schemas.microsoft.com/office/drawing/2014/main" id="{3B228959-3C67-45BC-954A-A13981901278}"/>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EC2D33F-D887-4527-98FE-88AEA004A9AE}"/>
              </a:ext>
            </a:extLst>
          </p:cNvPr>
          <p:cNvSpPr>
            <a:spLocks noGrp="1"/>
          </p:cNvSpPr>
          <p:nvPr>
            <p:ph sz="quarter" idx="10"/>
          </p:nvPr>
        </p:nvSpPr>
        <p:spPr>
          <a:xfrm>
            <a:off x="695326" y="3068638"/>
            <a:ext cx="5208587" cy="3240086"/>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3">
            <a:extLst>
              <a:ext uri="{FF2B5EF4-FFF2-40B4-BE49-F238E27FC236}">
                <a16:creationId xmlns:a16="http://schemas.microsoft.com/office/drawing/2014/main" id="{564D6273-13C3-41E3-9854-6BA8DC870939}"/>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9" name="Text Placeholder 5">
            <a:extLst>
              <a:ext uri="{FF2B5EF4-FFF2-40B4-BE49-F238E27FC236}">
                <a16:creationId xmlns:a16="http://schemas.microsoft.com/office/drawing/2014/main" id="{60130E7F-2696-4D7D-8351-3A820B0259DC}"/>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20" name="Content Placeholder 9">
            <a:extLst>
              <a:ext uri="{FF2B5EF4-FFF2-40B4-BE49-F238E27FC236}">
                <a16:creationId xmlns:a16="http://schemas.microsoft.com/office/drawing/2014/main" id="{4C22DC31-C022-4D35-A4CA-01E2EE12CEB3}"/>
              </a:ext>
            </a:extLst>
          </p:cNvPr>
          <p:cNvSpPr>
            <a:spLocks noGrp="1"/>
          </p:cNvSpPr>
          <p:nvPr>
            <p:ph sz="quarter" idx="32" hasCustomPrompt="1"/>
          </p:nvPr>
        </p:nvSpPr>
        <p:spPr>
          <a:xfrm>
            <a:off x="695326" y="2780928"/>
            <a:ext cx="5208587"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
        <p:nvSpPr>
          <p:cNvPr id="21" name="Content Placeholder 9">
            <a:extLst>
              <a:ext uri="{FF2B5EF4-FFF2-40B4-BE49-F238E27FC236}">
                <a16:creationId xmlns:a16="http://schemas.microsoft.com/office/drawing/2014/main" id="{6319767D-07B2-4A1E-BE78-9D7F3E8A2DF0}"/>
              </a:ext>
            </a:extLst>
          </p:cNvPr>
          <p:cNvSpPr>
            <a:spLocks noGrp="1"/>
          </p:cNvSpPr>
          <p:nvPr>
            <p:ph sz="quarter" idx="33"/>
          </p:nvPr>
        </p:nvSpPr>
        <p:spPr>
          <a:xfrm>
            <a:off x="6288088" y="3068638"/>
            <a:ext cx="5208587" cy="3240086"/>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9">
            <a:extLst>
              <a:ext uri="{FF2B5EF4-FFF2-40B4-BE49-F238E27FC236}">
                <a16:creationId xmlns:a16="http://schemas.microsoft.com/office/drawing/2014/main" id="{26657DA0-8703-4499-B474-1559693405B0}"/>
              </a:ext>
            </a:extLst>
          </p:cNvPr>
          <p:cNvSpPr>
            <a:spLocks noGrp="1"/>
          </p:cNvSpPr>
          <p:nvPr>
            <p:ph sz="quarter" idx="34" hasCustomPrompt="1"/>
          </p:nvPr>
        </p:nvSpPr>
        <p:spPr>
          <a:xfrm>
            <a:off x="6288088" y="2780928"/>
            <a:ext cx="5208587"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Tree>
    <p:extLst>
      <p:ext uri="{BB962C8B-B14F-4D97-AF65-F5344CB8AC3E}">
        <p14:creationId xmlns:p14="http://schemas.microsoft.com/office/powerpoint/2010/main" val="302488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23BF6C02-0CA6-49E2-A373-73DF26BA1D21}"/>
              </a:ext>
            </a:extLst>
          </p:cNvPr>
          <p:cNvSpPr>
            <a:spLocks noGrp="1"/>
          </p:cNvSpPr>
          <p:nvPr>
            <p:ph type="ftr" sz="quarter" idx="19"/>
          </p:nvPr>
        </p:nvSpPr>
        <p:spPr/>
        <p:txBody>
          <a:bodyPr/>
          <a:lstStyle/>
          <a:p>
            <a:r>
              <a:rPr lang="en-AU"/>
              <a:t>#R2TWeek</a:t>
            </a:r>
          </a:p>
        </p:txBody>
      </p:sp>
      <p:sp>
        <p:nvSpPr>
          <p:cNvPr id="14" name="Slide Number Placeholder 13">
            <a:extLst>
              <a:ext uri="{FF2B5EF4-FFF2-40B4-BE49-F238E27FC236}">
                <a16:creationId xmlns:a16="http://schemas.microsoft.com/office/drawing/2014/main" id="{D89DCE9D-2EC0-4E96-8676-B7755E0D22A7}"/>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E77EF712-8DED-4A52-BD51-103375D11B54}"/>
              </a:ext>
            </a:extLst>
          </p:cNvPr>
          <p:cNvSpPr>
            <a:spLocks noGrp="1"/>
          </p:cNvSpPr>
          <p:nvPr>
            <p:ph sz="quarter" idx="10"/>
          </p:nvPr>
        </p:nvSpPr>
        <p:spPr>
          <a:xfrm>
            <a:off x="695326" y="2636838"/>
            <a:ext cx="10801349"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EE4083B0-5F51-4F95-BD7A-3B4222E8A272}"/>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00BC9CFA-71EA-43AD-BDD4-7FDB2FDF1BD1}"/>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82B9C09-CED4-448F-920B-B0EA81FCD18B}"/>
              </a:ext>
            </a:extLst>
          </p:cNvPr>
          <p:cNvSpPr>
            <a:spLocks noGrp="1"/>
          </p:cNvSpPr>
          <p:nvPr>
            <p:ph sz="quarter" idx="32"/>
          </p:nvPr>
        </p:nvSpPr>
        <p:spPr>
          <a:xfrm>
            <a:off x="695326" y="4579938"/>
            <a:ext cx="10801349"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01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p:txBody>
          <a:bodyPr/>
          <a:lstStyle/>
          <a:p>
            <a:r>
              <a:rPr lang="en-AU"/>
              <a:t>#R2TWeek</a:t>
            </a:r>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073AADBC-DF68-45FD-854E-35806C6DE09F}"/>
              </a:ext>
            </a:extLst>
          </p:cNvPr>
          <p:cNvSpPr>
            <a:spLocks noGrp="1"/>
          </p:cNvSpPr>
          <p:nvPr>
            <p:ph sz="quarter" idx="10"/>
          </p:nvPr>
        </p:nvSpPr>
        <p:spPr>
          <a:xfrm>
            <a:off x="6953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AFEEB2E7-44F2-48F2-BBFC-DF704AD7B376}"/>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FF3FFB07-730C-4029-A1B2-3F55F310FE8D}"/>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4FAE2FD6-F041-4D7F-8F92-2AFDD991FE5D}"/>
              </a:ext>
            </a:extLst>
          </p:cNvPr>
          <p:cNvSpPr>
            <a:spLocks noGrp="1"/>
          </p:cNvSpPr>
          <p:nvPr>
            <p:ph sz="quarter" idx="32"/>
          </p:nvPr>
        </p:nvSpPr>
        <p:spPr>
          <a:xfrm>
            <a:off x="4427539" y="3068638"/>
            <a:ext cx="7069136"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48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97F7E37-8565-4210-8CB9-D04B2BAF361C}"/>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rgbClr val="51247A"/>
              </a:gs>
              <a:gs pos="100000">
                <a:srgbClr val="962A8B"/>
              </a:gs>
            </a:gsLst>
            <a:lin ang="10800000" scaled="1"/>
            <a:tileRect/>
          </a:gradFill>
          <a:ln w="1448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D37"/>
              </a:solidFill>
              <a:effectLst/>
              <a:uLnTx/>
              <a:uFillTx/>
              <a:latin typeface="Gotham Book"/>
            </a:endParaRPr>
          </a:p>
        </p:txBody>
      </p:sp>
      <p:sp>
        <p:nvSpPr>
          <p:cNvPr id="12" name="Freeform: Shape 11">
            <a:extLst>
              <a:ext uri="{FF2B5EF4-FFF2-40B4-BE49-F238E27FC236}">
                <a16:creationId xmlns:a16="http://schemas.microsoft.com/office/drawing/2014/main" id="{69E08A71-E715-4EA0-A4A7-4E1BE65DCDF4}"/>
              </a:ext>
            </a:extLst>
          </p:cNvPr>
          <p:cNvSpPr/>
          <p:nvPr userDrawn="1"/>
        </p:nvSpPr>
        <p:spPr>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bg1"/>
          </a:solidFill>
          <a:ln w="9525" cap="flat">
            <a:noFill/>
            <a:prstDash val="solid"/>
            <a:miter/>
          </a:ln>
        </p:spPr>
        <p:txBody>
          <a:bodyPr rtlCol="0" anchor="ctr"/>
          <a:lstStyle/>
          <a:p>
            <a:endParaRPr lang="en-US"/>
          </a:p>
        </p:txBody>
      </p:sp>
      <p:sp>
        <p:nvSpPr>
          <p:cNvPr id="15" name="Title 1">
            <a:extLst>
              <a:ext uri="{FF2B5EF4-FFF2-40B4-BE49-F238E27FC236}">
                <a16:creationId xmlns:a16="http://schemas.microsoft.com/office/drawing/2014/main" id="{5CEF5EBB-02AF-4BB0-8215-ABDBBF0D02E0}"/>
              </a:ext>
            </a:extLst>
          </p:cNvPr>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6" name="Text Placeholder 6">
            <a:extLst>
              <a:ext uri="{FF2B5EF4-FFF2-40B4-BE49-F238E27FC236}">
                <a16:creationId xmlns:a16="http://schemas.microsoft.com/office/drawing/2014/main" id="{B0C04C2E-5E9B-4744-BB83-74543AFA907D}"/>
              </a:ext>
            </a:extLst>
          </p:cNvPr>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spTree>
    <p:extLst>
      <p:ext uri="{BB962C8B-B14F-4D97-AF65-F5344CB8AC3E}">
        <p14:creationId xmlns:p14="http://schemas.microsoft.com/office/powerpoint/2010/main" val="175575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p:txBody>
          <a:bodyPr/>
          <a:lstStyle/>
          <a:p>
            <a:r>
              <a:rPr lang="en-AU"/>
              <a:t>#R2TWeek</a:t>
            </a:r>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C6A8FED-FA65-4CA1-BCAC-A45FB3462E67}"/>
              </a:ext>
            </a:extLst>
          </p:cNvPr>
          <p:cNvSpPr>
            <a:spLocks noGrp="1"/>
          </p:cNvSpPr>
          <p:nvPr>
            <p:ph sz="quarter" idx="10"/>
          </p:nvPr>
        </p:nvSpPr>
        <p:spPr>
          <a:xfrm>
            <a:off x="8094663"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D65DFCA3-BD94-4763-9B1A-CD6AE2B1E931}"/>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20E119BA-A47F-4967-9FEC-495C9F92A72D}"/>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75AE0700-627C-416D-BA13-5D2F3C8E5562}"/>
              </a:ext>
            </a:extLst>
          </p:cNvPr>
          <p:cNvSpPr>
            <a:spLocks noGrp="1"/>
          </p:cNvSpPr>
          <p:nvPr>
            <p:ph sz="quarter" idx="32"/>
          </p:nvPr>
        </p:nvSpPr>
        <p:spPr>
          <a:xfrm>
            <a:off x="695325" y="3068638"/>
            <a:ext cx="7096125"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03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12191999" cy="6857999"/>
          </a:xfrm>
          <a:prstGeom prst="rect">
            <a:avLst/>
          </a:prstGeom>
          <a:solidFill>
            <a:schemeClr val="bg1">
              <a:lumMod val="95000"/>
            </a:schemeClr>
          </a:solidFill>
        </p:spPr>
        <p:txBody>
          <a:bodyPr vert="horz" wrap="square" lIns="0" tIns="0" rIns="0" bIns="0" rtlCol="0" anchor="ctr" anchorCtr="0">
            <a:noAutofit/>
          </a:bodyPr>
          <a:lstStyle>
            <a:lvl1pPr algn="ctr">
              <a:defRPr lang="en-AU" dirty="0"/>
            </a:lvl1pPr>
          </a:lstStyle>
          <a:p>
            <a:pPr lvl="0"/>
            <a:r>
              <a:rPr lang="en-AU"/>
              <a:t>Click icon to add picture</a:t>
            </a:r>
            <a:br>
              <a:rPr lang="en-AU"/>
            </a:br>
            <a:br>
              <a:rPr lang="en-AU"/>
            </a:br>
            <a:br>
              <a:rPr lang="en-AU"/>
            </a:br>
            <a:endParaRPr lang="en-AU"/>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bg1"/>
          </a:solidFill>
        </p:spPr>
        <p:txBody>
          <a:bodyPr lIns="180000" tIns="1260000" rIns="180000" bIns="180000" anchor="t">
            <a:normAutofit/>
          </a:bodyPr>
          <a:lstStyle>
            <a:lvl1pPr marL="285750" indent="-285750" algn="l">
              <a:buClr>
                <a:schemeClr val="bg1"/>
              </a:buClr>
              <a:buFont typeface="Arial" panose="020B0604020202020204" pitchFamily="34" charset="0"/>
              <a:buChar char="•"/>
              <a:defRPr lang="en-AU" dirty="0">
                <a:solidFill>
                  <a:schemeClr val="tx1"/>
                </a:solidFill>
              </a:defRPr>
            </a:lvl1pPr>
          </a:lstStyle>
          <a:p>
            <a:pPr lvl="0"/>
            <a:r>
              <a:rPr lang="en-AU"/>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1127448" y="1340768"/>
            <a:ext cx="2592288" cy="876470"/>
          </a:xfrm>
        </p:spPr>
        <p:txBody>
          <a:bodyPr anchor="t">
            <a:normAutofit/>
          </a:bodyPr>
          <a:lstStyle>
            <a:lvl1pPr>
              <a:defRPr sz="2800"/>
            </a:lvl1pPr>
          </a:lstStyle>
          <a:p>
            <a:r>
              <a:rPr lang="en-US"/>
              <a:t>[Title]</a:t>
            </a:r>
            <a:endParaRPr lang="en-AU"/>
          </a:p>
        </p:txBody>
      </p:sp>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p:txBody>
          <a:bodyPr/>
          <a:lstStyle>
            <a:lvl1pPr>
              <a:defRPr>
                <a:solidFill>
                  <a:schemeClr val="bg1"/>
                </a:solidFill>
              </a:defRPr>
            </a:lvl1pPr>
          </a:lstStyle>
          <a:p>
            <a:r>
              <a:rPr lang="en-AU"/>
              <a:t>#R2TWeek</a:t>
            </a:r>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lvl1pPr>
              <a:defRPr>
                <a:solidFill>
                  <a:schemeClr val="bg1"/>
                </a:solidFill>
              </a:defRPr>
            </a:lvl1pPr>
          </a:lstStyle>
          <a:p>
            <a:fld id="{E917DE0E-AFB1-41FD-BC35-27DB61CA125F}" type="slidenum">
              <a:rPr lang="en-AU" smtClean="0"/>
              <a:pPr/>
              <a:t>‹#›</a:t>
            </a:fld>
            <a:endParaRPr lang="en-AU"/>
          </a:p>
        </p:txBody>
      </p:sp>
    </p:spTree>
    <p:extLst>
      <p:ext uri="{BB962C8B-B14F-4D97-AF65-F5344CB8AC3E}">
        <p14:creationId xmlns:p14="http://schemas.microsoft.com/office/powerpoint/2010/main" val="29999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2636838"/>
            <a:ext cx="10801349" cy="3312482"/>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br>
              <a:rPr lang="en-AU"/>
            </a:br>
            <a:br>
              <a:rPr lang="en-AU"/>
            </a:br>
            <a:br>
              <a:rPr lang="en-AU"/>
            </a:br>
            <a:endParaRPr lang="en-AU"/>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p:txBody>
          <a:bodyPr/>
          <a:lstStyle/>
          <a:p>
            <a:r>
              <a:rPr lang="en-AU"/>
              <a:t>#R2TWeek</a:t>
            </a:r>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ext Placeholder 5">
            <a:extLst>
              <a:ext uri="{FF2B5EF4-FFF2-40B4-BE49-F238E27FC236}">
                <a16:creationId xmlns:a16="http://schemas.microsoft.com/office/drawing/2014/main" id="{FE9E9E33-B596-4A72-ACBD-699AC270638F}"/>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0027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Image Two Third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E278AFA-A93C-4FAD-AA41-A6E61D8974AC}"/>
              </a:ext>
            </a:extLst>
          </p:cNvPr>
          <p:cNvSpPr>
            <a:spLocks noGrp="1"/>
          </p:cNvSpPr>
          <p:nvPr>
            <p:ph type="pic" sz="quarter" idx="23" hasCustomPrompt="1"/>
          </p:nvPr>
        </p:nvSpPr>
        <p:spPr>
          <a:xfrm>
            <a:off x="4400549" y="-4"/>
            <a:ext cx="7810872" cy="685800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8" name="Footer Placeholder 7">
            <a:extLst>
              <a:ext uri="{FF2B5EF4-FFF2-40B4-BE49-F238E27FC236}">
                <a16:creationId xmlns:a16="http://schemas.microsoft.com/office/drawing/2014/main" id="{0DA6D18E-7831-44BE-9F27-A68CFE3B02CE}"/>
              </a:ext>
            </a:extLst>
          </p:cNvPr>
          <p:cNvSpPr>
            <a:spLocks noGrp="1"/>
          </p:cNvSpPr>
          <p:nvPr>
            <p:ph type="ftr" sz="quarter" idx="15"/>
          </p:nvPr>
        </p:nvSpPr>
        <p:spPr/>
        <p:txBody>
          <a:bodyPr/>
          <a:lstStyle/>
          <a:p>
            <a:r>
              <a:rPr lang="en-AU"/>
              <a:t>#R2TWeek</a:t>
            </a:r>
          </a:p>
        </p:txBody>
      </p:sp>
      <p:sp>
        <p:nvSpPr>
          <p:cNvPr id="11" name="Slide Number Placeholder 10">
            <a:extLst>
              <a:ext uri="{FF2B5EF4-FFF2-40B4-BE49-F238E27FC236}">
                <a16:creationId xmlns:a16="http://schemas.microsoft.com/office/drawing/2014/main" id="{CBA412D2-A7E4-4007-BC7B-41EB3D0B601C}"/>
              </a:ext>
            </a:extLst>
          </p:cNvPr>
          <p:cNvSpPr>
            <a:spLocks noGrp="1"/>
          </p:cNvSpPr>
          <p:nvPr>
            <p:ph type="sldNum" sz="quarter" idx="16"/>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8" name="Content Placeholder 17">
            <a:extLst>
              <a:ext uri="{FF2B5EF4-FFF2-40B4-BE49-F238E27FC236}">
                <a16:creationId xmlns:a16="http://schemas.microsoft.com/office/drawing/2014/main" id="{8F8ED989-2306-4E52-9B82-69A7EC193988}"/>
              </a:ext>
            </a:extLst>
          </p:cNvPr>
          <p:cNvSpPr>
            <a:spLocks noGrp="1"/>
          </p:cNvSpPr>
          <p:nvPr>
            <p:ph sz="quarter" idx="24"/>
          </p:nvPr>
        </p:nvSpPr>
        <p:spPr>
          <a:xfrm>
            <a:off x="695326" y="3068638"/>
            <a:ext cx="3384549"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lnSpc>
                <a:spcPct val="100000"/>
              </a:lnSpc>
              <a:spcAft>
                <a:spcPts val="1200"/>
              </a:spcAft>
              <a:defRPr sz="1400"/>
            </a:lvl1pPr>
            <a:lvl2pPr>
              <a:lnSpc>
                <a:spcPct val="100000"/>
              </a:lnSpc>
              <a:spcAft>
                <a:spcPts val="1200"/>
              </a:spcAft>
              <a:defRPr sz="1400"/>
            </a:lvl2pPr>
            <a:lvl3pPr>
              <a:lnSpc>
                <a:spcPct val="100000"/>
              </a:lnSpc>
              <a:spcAft>
                <a:spcPts val="1200"/>
              </a:spcAft>
              <a:defRPr sz="1400"/>
            </a:lvl3pPr>
            <a:lvl4pPr>
              <a:lnSpc>
                <a:spcPct val="100000"/>
              </a:lnSpc>
              <a:spcAft>
                <a:spcPts val="1200"/>
              </a:spcAft>
              <a:defRPr sz="1400"/>
            </a:lvl4pPr>
            <a:lvl5pPr>
              <a:lnSpc>
                <a:spcPct val="100000"/>
              </a:lnSpc>
              <a:spcAft>
                <a:spcPts val="12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Title 1">
            <a:extLst>
              <a:ext uri="{FF2B5EF4-FFF2-40B4-BE49-F238E27FC236}">
                <a16:creationId xmlns:a16="http://schemas.microsoft.com/office/drawing/2014/main" id="{4ABC919D-2CAB-42EE-BCCF-5B744E8E7227}"/>
              </a:ext>
            </a:extLst>
          </p:cNvPr>
          <p:cNvSpPr>
            <a:spLocks noGrp="1"/>
          </p:cNvSpPr>
          <p:nvPr>
            <p:ph type="title" hasCustomPrompt="1"/>
          </p:nvPr>
        </p:nvSpPr>
        <p:spPr>
          <a:xfrm>
            <a:off x="695327" y="1557338"/>
            <a:ext cx="3384548" cy="503510"/>
          </a:xfrm>
        </p:spPr>
        <p:txBody>
          <a:bodyPr anchor="t">
            <a:noAutofit/>
          </a:bodyPr>
          <a:lstStyle>
            <a:lvl1pPr>
              <a:defRPr sz="4000"/>
            </a:lvl1pPr>
          </a:lstStyle>
          <a:p>
            <a:r>
              <a:rPr lang="en-US"/>
              <a:t>Title here</a:t>
            </a:r>
            <a:endParaRPr lang="en-AU"/>
          </a:p>
        </p:txBody>
      </p:sp>
      <p:sp>
        <p:nvSpPr>
          <p:cNvPr id="22" name="Text Placeholder 5">
            <a:extLst>
              <a:ext uri="{FF2B5EF4-FFF2-40B4-BE49-F238E27FC236}">
                <a16:creationId xmlns:a16="http://schemas.microsoft.com/office/drawing/2014/main" id="{F4130282-F858-425B-AE74-20EE73DF9819}"/>
              </a:ext>
            </a:extLst>
          </p:cNvPr>
          <p:cNvSpPr>
            <a:spLocks noGrp="1"/>
          </p:cNvSpPr>
          <p:nvPr>
            <p:ph type="body" sz="quarter" idx="31" hasCustomPrompt="1"/>
          </p:nvPr>
        </p:nvSpPr>
        <p:spPr>
          <a:xfrm>
            <a:off x="695326" y="2130706"/>
            <a:ext cx="3384548"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80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with Image Half">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734EC9E-80A6-4F00-A6C2-0211431E31A4}"/>
              </a:ext>
            </a:extLst>
          </p:cNvPr>
          <p:cNvSpPr>
            <a:spLocks noGrp="1"/>
          </p:cNvSpPr>
          <p:nvPr>
            <p:ph type="ftr" sz="quarter" idx="20"/>
          </p:nvPr>
        </p:nvSpPr>
        <p:spPr/>
        <p:txBody>
          <a:bodyPr/>
          <a:lstStyle/>
          <a:p>
            <a:r>
              <a:rPr lang="en-AU"/>
              <a:t>#R2TWeek</a:t>
            </a:r>
          </a:p>
        </p:txBody>
      </p:sp>
      <p:sp>
        <p:nvSpPr>
          <p:cNvPr id="18" name="Picture Placeholder 17">
            <a:extLst>
              <a:ext uri="{FF2B5EF4-FFF2-40B4-BE49-F238E27FC236}">
                <a16:creationId xmlns:a16="http://schemas.microsoft.com/office/drawing/2014/main" id="{ADD8DE5C-8A89-400F-8CA9-77C24E2B49BA}"/>
              </a:ext>
            </a:extLst>
          </p:cNvPr>
          <p:cNvSpPr>
            <a:spLocks noGrp="1"/>
          </p:cNvSpPr>
          <p:nvPr>
            <p:ph type="pic" sz="quarter" idx="22" hasCustomPrompt="1"/>
          </p:nvPr>
        </p:nvSpPr>
        <p:spPr>
          <a:xfrm>
            <a:off x="5591945" y="-4"/>
            <a:ext cx="6586315" cy="6858001"/>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Slide Number Placeholder 6">
            <a:extLst>
              <a:ext uri="{FF2B5EF4-FFF2-40B4-BE49-F238E27FC236}">
                <a16:creationId xmlns:a16="http://schemas.microsoft.com/office/drawing/2014/main" id="{EFD63467-2027-4D99-8858-F83AC8390523}"/>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3" name="Content Placeholder 22">
            <a:extLst>
              <a:ext uri="{FF2B5EF4-FFF2-40B4-BE49-F238E27FC236}">
                <a16:creationId xmlns:a16="http://schemas.microsoft.com/office/drawing/2014/main" id="{5E6B1A59-9939-4457-A48E-2E14017A35CE}"/>
              </a:ext>
            </a:extLst>
          </p:cNvPr>
          <p:cNvSpPr>
            <a:spLocks noGrp="1"/>
          </p:cNvSpPr>
          <p:nvPr>
            <p:ph sz="quarter" idx="23"/>
          </p:nvPr>
        </p:nvSpPr>
        <p:spPr>
          <a:xfrm>
            <a:off x="695326" y="3068638"/>
            <a:ext cx="4500000"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smtClean="0"/>
            </a:lvl1pPr>
            <a:lvl2pPr>
              <a:defRPr lang="en-US" sz="1400" smtClean="0"/>
            </a:lvl2pPr>
            <a:lvl3pPr>
              <a:defRPr lang="en-US" sz="1400" smtClean="0"/>
            </a:lvl3pPr>
            <a:lvl4pPr>
              <a:defRPr lang="en-US" sz="1400" smtClean="0"/>
            </a:lvl4pPr>
            <a:lvl5pPr>
              <a:defRPr lang="en-AU" sz="140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24" name="Title 1">
            <a:extLst>
              <a:ext uri="{FF2B5EF4-FFF2-40B4-BE49-F238E27FC236}">
                <a16:creationId xmlns:a16="http://schemas.microsoft.com/office/drawing/2014/main" id="{F3F9AAC9-FF46-40B0-8882-C71A56BB2719}"/>
              </a:ext>
            </a:extLst>
          </p:cNvPr>
          <p:cNvSpPr>
            <a:spLocks noGrp="1"/>
          </p:cNvSpPr>
          <p:nvPr>
            <p:ph type="title" hasCustomPrompt="1"/>
          </p:nvPr>
        </p:nvSpPr>
        <p:spPr>
          <a:xfrm>
            <a:off x="695327" y="1557338"/>
            <a:ext cx="4500000" cy="503510"/>
          </a:xfrm>
        </p:spPr>
        <p:txBody>
          <a:bodyPr anchor="t">
            <a:noAutofit/>
          </a:bodyPr>
          <a:lstStyle>
            <a:lvl1pPr>
              <a:defRPr sz="4000"/>
            </a:lvl1pPr>
          </a:lstStyle>
          <a:p>
            <a:r>
              <a:rPr lang="en-US"/>
              <a:t>Title here</a:t>
            </a:r>
            <a:endParaRPr lang="en-AU"/>
          </a:p>
        </p:txBody>
      </p:sp>
      <p:sp>
        <p:nvSpPr>
          <p:cNvPr id="25" name="Text Placeholder 5">
            <a:extLst>
              <a:ext uri="{FF2B5EF4-FFF2-40B4-BE49-F238E27FC236}">
                <a16:creationId xmlns:a16="http://schemas.microsoft.com/office/drawing/2014/main" id="{34EB2009-A38E-42C4-8D4A-72D274A5A488}"/>
              </a:ext>
            </a:extLst>
          </p:cNvPr>
          <p:cNvSpPr>
            <a:spLocks noGrp="1"/>
          </p:cNvSpPr>
          <p:nvPr>
            <p:ph type="body" sz="quarter" idx="31" hasCustomPrompt="1"/>
          </p:nvPr>
        </p:nvSpPr>
        <p:spPr>
          <a:xfrm>
            <a:off x="695326" y="2130706"/>
            <a:ext cx="450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84967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Image One Thir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95E7F27E-BB6C-4782-8015-F05E2C5C1EDC}"/>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9" name="Picture Placeholder 18">
            <a:extLst>
              <a:ext uri="{FF2B5EF4-FFF2-40B4-BE49-F238E27FC236}">
                <a16:creationId xmlns:a16="http://schemas.microsoft.com/office/drawing/2014/main" id="{2D3E74F8-FA5A-4025-A701-02F364DB2A54}"/>
              </a:ext>
            </a:extLst>
          </p:cNvPr>
          <p:cNvSpPr>
            <a:spLocks noGrp="1"/>
          </p:cNvSpPr>
          <p:nvPr>
            <p:ph type="pic" sz="quarter" idx="22" hasCustomPrompt="1"/>
          </p:nvPr>
        </p:nvSpPr>
        <p:spPr>
          <a:xfrm>
            <a:off x="8125074" y="-3"/>
            <a:ext cx="4066927" cy="6858001"/>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Footer Placeholder 6">
            <a:extLst>
              <a:ext uri="{FF2B5EF4-FFF2-40B4-BE49-F238E27FC236}">
                <a16:creationId xmlns:a16="http://schemas.microsoft.com/office/drawing/2014/main" id="{EEA16CAE-14B9-4A43-877B-E46EF044168C}"/>
              </a:ext>
            </a:extLst>
          </p:cNvPr>
          <p:cNvSpPr>
            <a:spLocks noGrp="1"/>
          </p:cNvSpPr>
          <p:nvPr>
            <p:ph type="ftr" sz="quarter" idx="20"/>
          </p:nvPr>
        </p:nvSpPr>
        <p:spPr/>
        <p:txBody>
          <a:bodyPr/>
          <a:lstStyle/>
          <a:p>
            <a:r>
              <a:rPr lang="en-AU"/>
              <a:t>#R2TWeek</a:t>
            </a:r>
          </a:p>
        </p:txBody>
      </p:sp>
      <p:sp>
        <p:nvSpPr>
          <p:cNvPr id="8" name="Slide Number Placeholder 7">
            <a:extLst>
              <a:ext uri="{FF2B5EF4-FFF2-40B4-BE49-F238E27FC236}">
                <a16:creationId xmlns:a16="http://schemas.microsoft.com/office/drawing/2014/main" id="{195BFC0C-3AAF-4677-B586-CD5CBF731F79}"/>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1" name="Title 1">
            <a:extLst>
              <a:ext uri="{FF2B5EF4-FFF2-40B4-BE49-F238E27FC236}">
                <a16:creationId xmlns:a16="http://schemas.microsoft.com/office/drawing/2014/main" id="{FDE1070F-73A4-4C19-B1CF-FB38DA047EC1}"/>
              </a:ext>
            </a:extLst>
          </p:cNvPr>
          <p:cNvSpPr>
            <a:spLocks noGrp="1"/>
          </p:cNvSpPr>
          <p:nvPr>
            <p:ph type="title"/>
          </p:nvPr>
        </p:nvSpPr>
        <p:spPr>
          <a:xfrm>
            <a:off x="695326" y="1557338"/>
            <a:ext cx="7096125" cy="503510"/>
          </a:xfrm>
        </p:spPr>
        <p:txBody>
          <a:bodyPr anchor="t">
            <a:noAutofit/>
          </a:bodyPr>
          <a:lstStyle>
            <a:lvl1pPr>
              <a:defRPr sz="4000"/>
            </a:lvl1pPr>
          </a:lstStyle>
          <a:p>
            <a:r>
              <a:rPr lang="en-US"/>
              <a:t>Click to edit Master title style</a:t>
            </a:r>
            <a:endParaRPr lang="en-AU"/>
          </a:p>
        </p:txBody>
      </p:sp>
      <p:sp>
        <p:nvSpPr>
          <p:cNvPr id="25" name="Content Placeholder 24">
            <a:extLst>
              <a:ext uri="{FF2B5EF4-FFF2-40B4-BE49-F238E27FC236}">
                <a16:creationId xmlns:a16="http://schemas.microsoft.com/office/drawing/2014/main" id="{FBA097BA-93E9-4864-A12D-108034747944}"/>
              </a:ext>
            </a:extLst>
          </p:cNvPr>
          <p:cNvSpPr>
            <a:spLocks noGrp="1"/>
          </p:cNvSpPr>
          <p:nvPr>
            <p:ph sz="quarter" idx="23"/>
          </p:nvPr>
        </p:nvSpPr>
        <p:spPr>
          <a:xfrm>
            <a:off x="695326" y="3068638"/>
            <a:ext cx="7096124" cy="3240087"/>
          </a:xfrm>
          <a:custGeom>
            <a:avLst/>
            <a:gdLst>
              <a:gd name="connsiteX0" fmla="*/ 0 w 7096124"/>
              <a:gd name="connsiteY0" fmla="*/ 0 h 3240087"/>
              <a:gd name="connsiteX1" fmla="*/ 7096124 w 7096124"/>
              <a:gd name="connsiteY1" fmla="*/ 0 h 3240087"/>
              <a:gd name="connsiteX2" fmla="*/ 7096124 w 7096124"/>
              <a:gd name="connsiteY2" fmla="*/ 3240087 h 3240087"/>
              <a:gd name="connsiteX3" fmla="*/ 0 w 709612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7096124" h="3240087">
                <a:moveTo>
                  <a:pt x="0" y="0"/>
                </a:moveTo>
                <a:lnTo>
                  <a:pt x="7096124" y="0"/>
                </a:lnTo>
                <a:lnTo>
                  <a:pt x="7096124" y="3240087"/>
                </a:lnTo>
                <a:lnTo>
                  <a:pt x="0" y="3240087"/>
                </a:lnTo>
                <a:close/>
              </a:path>
            </a:pathLst>
          </a:custGeom>
        </p:spPr>
        <p:txBody>
          <a:bodyPr vert="horz" wrap="square"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AU" sz="1400" dirty="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31" name="Text Placeholder 5">
            <a:extLst>
              <a:ext uri="{FF2B5EF4-FFF2-40B4-BE49-F238E27FC236}">
                <a16:creationId xmlns:a16="http://schemas.microsoft.com/office/drawing/2014/main" id="{C6C5E2F5-0061-4600-A426-EB0BCA3B0D86}"/>
              </a:ext>
            </a:extLst>
          </p:cNvPr>
          <p:cNvSpPr>
            <a:spLocks noGrp="1"/>
          </p:cNvSpPr>
          <p:nvPr>
            <p:ph type="body" sz="quarter" idx="31" hasCustomPrompt="1"/>
          </p:nvPr>
        </p:nvSpPr>
        <p:spPr>
          <a:xfrm>
            <a:off x="695325" y="2130706"/>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4313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Image Two Thirds Al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795A59A-32A0-4E4F-ADE5-B079E4BC191A}"/>
              </a:ext>
            </a:extLst>
          </p:cNvPr>
          <p:cNvSpPr>
            <a:spLocks noGrp="1"/>
          </p:cNvSpPr>
          <p:nvPr>
            <p:ph type="pic" sz="quarter" idx="23" hasCustomPrompt="1"/>
          </p:nvPr>
        </p:nvSpPr>
        <p:spPr>
          <a:xfrm>
            <a:off x="4400549" y="0"/>
            <a:ext cx="7810872" cy="687251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#R2TWeek</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9" name="TextBox 8">
            <a:extLst>
              <a:ext uri="{FF2B5EF4-FFF2-40B4-BE49-F238E27FC236}">
                <a16:creationId xmlns:a16="http://schemas.microsoft.com/office/drawing/2014/main" id="{43322D7A-8171-44C9-AFA6-24E34B78763E}"/>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16" name="Content Placeholder 15">
            <a:extLst>
              <a:ext uri="{FF2B5EF4-FFF2-40B4-BE49-F238E27FC236}">
                <a16:creationId xmlns:a16="http://schemas.microsoft.com/office/drawing/2014/main" id="{0A71569F-BB25-4674-BADB-F4162EFAC7FD}"/>
              </a:ext>
            </a:extLst>
          </p:cNvPr>
          <p:cNvSpPr>
            <a:spLocks noGrp="1"/>
          </p:cNvSpPr>
          <p:nvPr>
            <p:ph sz="quarter" idx="24"/>
          </p:nvPr>
        </p:nvSpPr>
        <p:spPr>
          <a:xfrm>
            <a:off x="695326" y="3068638"/>
            <a:ext cx="3384549"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spcAft>
                <a:spcPts val="1200"/>
              </a:spcAft>
              <a:defRPr sz="1400">
                <a:solidFill>
                  <a:schemeClr val="bg1"/>
                </a:solidFill>
              </a:defRPr>
            </a:lvl1pPr>
            <a:lvl2pPr>
              <a:spcAft>
                <a:spcPts val="1200"/>
              </a:spcAft>
              <a:defRPr sz="1400">
                <a:solidFill>
                  <a:schemeClr val="bg1"/>
                </a:solidFill>
              </a:defRPr>
            </a:lvl2pPr>
            <a:lvl3pPr>
              <a:spcAft>
                <a:spcPts val="1200"/>
              </a:spcAft>
              <a:buClr>
                <a:schemeClr val="bg1"/>
              </a:buClr>
              <a:defRPr sz="1400">
                <a:solidFill>
                  <a:schemeClr val="bg1"/>
                </a:solidFill>
              </a:defRPr>
            </a:lvl3pPr>
            <a:lvl4pPr>
              <a:spcAft>
                <a:spcPts val="1200"/>
              </a:spcAft>
              <a:defRPr sz="1400">
                <a:solidFill>
                  <a:schemeClr val="bg1"/>
                </a:solidFill>
              </a:defRPr>
            </a:lvl4pPr>
            <a:lvl5pPr>
              <a:spcAft>
                <a:spcPts val="120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itle 1">
            <a:extLst>
              <a:ext uri="{FF2B5EF4-FFF2-40B4-BE49-F238E27FC236}">
                <a16:creationId xmlns:a16="http://schemas.microsoft.com/office/drawing/2014/main" id="{BA46BE02-73A4-478B-91B5-60E3126AD077}"/>
              </a:ext>
            </a:extLst>
          </p:cNvPr>
          <p:cNvSpPr>
            <a:spLocks noGrp="1"/>
          </p:cNvSpPr>
          <p:nvPr>
            <p:ph type="title" hasCustomPrompt="1"/>
          </p:nvPr>
        </p:nvSpPr>
        <p:spPr>
          <a:xfrm>
            <a:off x="695327" y="1557338"/>
            <a:ext cx="3384548" cy="503510"/>
          </a:xfrm>
        </p:spPr>
        <p:txBody>
          <a:bodyPr anchor="t">
            <a:noAutofit/>
          </a:bodyPr>
          <a:lstStyle>
            <a:lvl1pPr>
              <a:defRPr sz="4000">
                <a:solidFill>
                  <a:schemeClr val="bg1"/>
                </a:solidFill>
              </a:defRPr>
            </a:lvl1pPr>
          </a:lstStyle>
          <a:p>
            <a:r>
              <a:rPr lang="en-US"/>
              <a:t>Title here</a:t>
            </a:r>
            <a:endParaRPr lang="en-AU"/>
          </a:p>
        </p:txBody>
      </p:sp>
      <p:sp>
        <p:nvSpPr>
          <p:cNvPr id="21" name="Text Placeholder 5">
            <a:extLst>
              <a:ext uri="{FF2B5EF4-FFF2-40B4-BE49-F238E27FC236}">
                <a16:creationId xmlns:a16="http://schemas.microsoft.com/office/drawing/2014/main" id="{1B3E6F15-268B-42EB-A1DC-9E9E18BCA2E7}"/>
              </a:ext>
            </a:extLst>
          </p:cNvPr>
          <p:cNvSpPr>
            <a:spLocks noGrp="1"/>
          </p:cNvSpPr>
          <p:nvPr>
            <p:ph type="body" sz="quarter" idx="31" hasCustomPrompt="1"/>
          </p:nvPr>
        </p:nvSpPr>
        <p:spPr>
          <a:xfrm>
            <a:off x="695326" y="2130706"/>
            <a:ext cx="338454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42604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Image Half Alt">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4E0D937-BE88-4584-B716-79FDE92B735A}"/>
              </a:ext>
            </a:extLst>
          </p:cNvPr>
          <p:cNvSpPr>
            <a:spLocks noGrp="1"/>
          </p:cNvSpPr>
          <p:nvPr>
            <p:ph type="pic" sz="quarter" idx="22" hasCustomPrompt="1"/>
          </p:nvPr>
        </p:nvSpPr>
        <p:spPr>
          <a:xfrm>
            <a:off x="5605685" y="0"/>
            <a:ext cx="6586315" cy="6887025"/>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#R2TWeek</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4" name="TextBox 13">
            <a:extLst>
              <a:ext uri="{FF2B5EF4-FFF2-40B4-BE49-F238E27FC236}">
                <a16:creationId xmlns:a16="http://schemas.microsoft.com/office/drawing/2014/main" id="{54B152F0-B857-4837-AD26-E55058B68A12}"/>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20" name="Content Placeholder 19">
            <a:extLst>
              <a:ext uri="{FF2B5EF4-FFF2-40B4-BE49-F238E27FC236}">
                <a16:creationId xmlns:a16="http://schemas.microsoft.com/office/drawing/2014/main" id="{7EFD1972-8EA7-4ECA-B4BE-8591D45B72CC}"/>
              </a:ext>
            </a:extLst>
          </p:cNvPr>
          <p:cNvSpPr>
            <a:spLocks noGrp="1"/>
          </p:cNvSpPr>
          <p:nvPr>
            <p:ph sz="quarter" idx="24"/>
          </p:nvPr>
        </p:nvSpPr>
        <p:spPr>
          <a:xfrm>
            <a:off x="695326" y="3068638"/>
            <a:ext cx="4536578"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6086D5B7-49D4-45BF-9DA6-AAB93DAE779F}"/>
              </a:ext>
            </a:extLst>
          </p:cNvPr>
          <p:cNvSpPr>
            <a:spLocks noGrp="1"/>
          </p:cNvSpPr>
          <p:nvPr>
            <p:ph type="title" hasCustomPrompt="1"/>
          </p:nvPr>
        </p:nvSpPr>
        <p:spPr>
          <a:xfrm>
            <a:off x="695327" y="1557338"/>
            <a:ext cx="4536578" cy="503510"/>
          </a:xfrm>
        </p:spPr>
        <p:txBody>
          <a:bodyPr anchor="t">
            <a:noAutofit/>
          </a:bodyPr>
          <a:lstStyle>
            <a:lvl1pPr>
              <a:defRPr sz="4000">
                <a:solidFill>
                  <a:schemeClr val="bg1"/>
                </a:solidFill>
              </a:defRPr>
            </a:lvl1pPr>
          </a:lstStyle>
          <a:p>
            <a:r>
              <a:rPr lang="en-US"/>
              <a:t>Title here</a:t>
            </a:r>
            <a:endParaRPr lang="en-AU"/>
          </a:p>
        </p:txBody>
      </p:sp>
      <p:sp>
        <p:nvSpPr>
          <p:cNvPr id="22" name="Text Placeholder 5">
            <a:extLst>
              <a:ext uri="{FF2B5EF4-FFF2-40B4-BE49-F238E27FC236}">
                <a16:creationId xmlns:a16="http://schemas.microsoft.com/office/drawing/2014/main" id="{6C6C5F7B-FB99-4491-8B47-FF6117F53B75}"/>
              </a:ext>
            </a:extLst>
          </p:cNvPr>
          <p:cNvSpPr>
            <a:spLocks noGrp="1"/>
          </p:cNvSpPr>
          <p:nvPr>
            <p:ph type="body" sz="quarter" idx="31" hasCustomPrompt="1"/>
          </p:nvPr>
        </p:nvSpPr>
        <p:spPr>
          <a:xfrm>
            <a:off x="695326" y="2130706"/>
            <a:ext cx="453657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3333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Image One Third Alt">
    <p:bg>
      <p:bgPr>
        <a:solidFill>
          <a:schemeClr val="accent1"/>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740DF0C2-28B5-445A-B99A-61CA30EFB414}"/>
              </a:ext>
            </a:extLst>
          </p:cNvPr>
          <p:cNvSpPr>
            <a:spLocks noGrp="1"/>
          </p:cNvSpPr>
          <p:nvPr>
            <p:ph type="body" sz="quarter" idx="32"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7" name="Picture Placeholder 16">
            <a:extLst>
              <a:ext uri="{FF2B5EF4-FFF2-40B4-BE49-F238E27FC236}">
                <a16:creationId xmlns:a16="http://schemas.microsoft.com/office/drawing/2014/main" id="{5B5D6B1C-6262-4AF0-90EE-88B7D7185125}"/>
              </a:ext>
            </a:extLst>
          </p:cNvPr>
          <p:cNvSpPr>
            <a:spLocks noGrp="1"/>
          </p:cNvSpPr>
          <p:nvPr>
            <p:ph type="pic" sz="quarter" idx="23" hasCustomPrompt="1"/>
          </p:nvPr>
        </p:nvSpPr>
        <p:spPr>
          <a:xfrm>
            <a:off x="8125074" y="1"/>
            <a:ext cx="4066927" cy="6887026"/>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15" name="TextBox 14">
            <a:extLst>
              <a:ext uri="{FF2B5EF4-FFF2-40B4-BE49-F238E27FC236}">
                <a16:creationId xmlns:a16="http://schemas.microsoft.com/office/drawing/2014/main" id="{52BEE3ED-5C13-4151-AFC4-04F14BD9ECA3}"/>
              </a:ext>
            </a:extLst>
          </p:cNvPr>
          <p:cNvSpPr txBox="1"/>
          <p:nvPr userDrawn="1"/>
        </p:nvSpPr>
        <p:spPr>
          <a:xfrm>
            <a:off x="1" y="-622612"/>
            <a:ext cx="7632171" cy="523220"/>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Clicking along the edge of purple container and change the shape fill colour.</a:t>
            </a:r>
          </a:p>
        </p:txBody>
      </p:sp>
      <p:sp>
        <p:nvSpPr>
          <p:cNvPr id="7" name="Footer Placeholder 6">
            <a:extLst>
              <a:ext uri="{FF2B5EF4-FFF2-40B4-BE49-F238E27FC236}">
                <a16:creationId xmlns:a16="http://schemas.microsoft.com/office/drawing/2014/main" id="{68508C9E-FE7C-44AA-84C7-0471A04346C4}"/>
              </a:ext>
            </a:extLst>
          </p:cNvPr>
          <p:cNvSpPr>
            <a:spLocks noGrp="1"/>
          </p:cNvSpPr>
          <p:nvPr>
            <p:ph type="ftr" sz="quarter" idx="20"/>
          </p:nvPr>
        </p:nvSpPr>
        <p:spPr bwMode="white"/>
        <p:txBody>
          <a:bodyPr/>
          <a:lstStyle>
            <a:lvl1pPr>
              <a:defRPr>
                <a:solidFill>
                  <a:schemeClr val="bg1"/>
                </a:solidFill>
              </a:defRPr>
            </a:lvl1pPr>
          </a:lstStyle>
          <a:p>
            <a:r>
              <a:rPr lang="en-AU"/>
              <a:t>#R2TWeek</a:t>
            </a:r>
          </a:p>
        </p:txBody>
      </p:sp>
      <p:sp>
        <p:nvSpPr>
          <p:cNvPr id="8" name="Slide Number Placeholder 7">
            <a:extLst>
              <a:ext uri="{FF2B5EF4-FFF2-40B4-BE49-F238E27FC236}">
                <a16:creationId xmlns:a16="http://schemas.microsoft.com/office/drawing/2014/main" id="{F52737AE-AB1C-425B-82B5-B5D4E1208032}"/>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0" name="Content Placeholder 19">
            <a:extLst>
              <a:ext uri="{FF2B5EF4-FFF2-40B4-BE49-F238E27FC236}">
                <a16:creationId xmlns:a16="http://schemas.microsoft.com/office/drawing/2014/main" id="{AF12626A-8317-4616-9DEA-523330E3B61A}"/>
              </a:ext>
            </a:extLst>
          </p:cNvPr>
          <p:cNvSpPr>
            <a:spLocks noGrp="1"/>
          </p:cNvSpPr>
          <p:nvPr>
            <p:ph sz="quarter" idx="24"/>
          </p:nvPr>
        </p:nvSpPr>
        <p:spPr>
          <a:xfrm>
            <a:off x="695326" y="3068638"/>
            <a:ext cx="7096124"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9AC21342-65B5-43EB-A61C-CC10FC7BD7B3}"/>
              </a:ext>
            </a:extLst>
          </p:cNvPr>
          <p:cNvSpPr>
            <a:spLocks noGrp="1"/>
          </p:cNvSpPr>
          <p:nvPr>
            <p:ph type="title"/>
          </p:nvPr>
        </p:nvSpPr>
        <p:spPr>
          <a:xfrm>
            <a:off x="695326" y="1557338"/>
            <a:ext cx="7096125" cy="503510"/>
          </a:xfrm>
        </p:spPr>
        <p:txBody>
          <a:bodyPr anchor="t">
            <a:noAutofit/>
          </a:bodyPr>
          <a:lstStyle>
            <a:lvl1pPr>
              <a:defRPr sz="4000">
                <a:solidFill>
                  <a:schemeClr val="bg1"/>
                </a:solidFill>
              </a:defRPr>
            </a:lvl1pPr>
          </a:lstStyle>
          <a:p>
            <a:r>
              <a:rPr lang="en-US"/>
              <a:t>Click to edit Master title style</a:t>
            </a:r>
            <a:endParaRPr lang="en-AU"/>
          </a:p>
        </p:txBody>
      </p:sp>
      <p:sp>
        <p:nvSpPr>
          <p:cNvPr id="22" name="Text Placeholder 5">
            <a:extLst>
              <a:ext uri="{FF2B5EF4-FFF2-40B4-BE49-F238E27FC236}">
                <a16:creationId xmlns:a16="http://schemas.microsoft.com/office/drawing/2014/main" id="{09B74B0F-B518-4927-A74F-313B2EC26106}"/>
              </a:ext>
            </a:extLst>
          </p:cNvPr>
          <p:cNvSpPr>
            <a:spLocks noGrp="1"/>
          </p:cNvSpPr>
          <p:nvPr>
            <p:ph type="body" sz="quarter" idx="31" hasCustomPrompt="1"/>
          </p:nvPr>
        </p:nvSpPr>
        <p:spPr>
          <a:xfrm>
            <a:off x="695325" y="2130706"/>
            <a:ext cx="7096125"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77742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9" y="-1"/>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9" name="Picture Placeholder 9">
            <a:extLst>
              <a:ext uri="{FF2B5EF4-FFF2-40B4-BE49-F238E27FC236}">
                <a16:creationId xmlns:a16="http://schemas.microsoft.com/office/drawing/2014/main" id="{86B950FF-5CC1-4A3A-ABA9-ADF58494DD0A}"/>
              </a:ext>
            </a:extLst>
          </p:cNvPr>
          <p:cNvSpPr>
            <a:spLocks noGrp="1"/>
          </p:cNvSpPr>
          <p:nvPr>
            <p:ph type="pic" sz="quarter" idx="16" hasCustomPrompt="1"/>
          </p:nvPr>
        </p:nvSpPr>
        <p:spPr>
          <a:xfrm>
            <a:off x="4407049" y="3432144"/>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1" name="Picture Placeholder 9">
            <a:extLst>
              <a:ext uri="{FF2B5EF4-FFF2-40B4-BE49-F238E27FC236}">
                <a16:creationId xmlns:a16="http://schemas.microsoft.com/office/drawing/2014/main" id="{BA2B0415-0383-4B33-9E29-9ADFC2A05427}"/>
              </a:ext>
            </a:extLst>
          </p:cNvPr>
          <p:cNvSpPr>
            <a:spLocks noGrp="1"/>
          </p:cNvSpPr>
          <p:nvPr>
            <p:ph type="pic" sz="quarter" idx="17" hasCustomPrompt="1"/>
          </p:nvPr>
        </p:nvSpPr>
        <p:spPr>
          <a:xfrm>
            <a:off x="8293490" y="-1"/>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293490" y="3432144"/>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7" name="Footer Placeholder 6">
            <a:extLst>
              <a:ext uri="{FF2B5EF4-FFF2-40B4-BE49-F238E27FC236}">
                <a16:creationId xmlns:a16="http://schemas.microsoft.com/office/drawing/2014/main" id="{AF4FF51F-8DC8-4E19-BB72-27E7B862578F}"/>
              </a:ext>
            </a:extLst>
          </p:cNvPr>
          <p:cNvSpPr>
            <a:spLocks noGrp="1"/>
          </p:cNvSpPr>
          <p:nvPr>
            <p:ph type="ftr" sz="quarter" idx="20"/>
          </p:nvPr>
        </p:nvSpPr>
        <p:spPr/>
        <p:txBody>
          <a:bodyPr/>
          <a:lstStyle/>
          <a:p>
            <a:r>
              <a:rPr lang="en-AU"/>
              <a:t>#R2TWeek</a:t>
            </a:r>
          </a:p>
        </p:txBody>
      </p:sp>
      <p:sp>
        <p:nvSpPr>
          <p:cNvPr id="8" name="Slide Number Placeholder 7">
            <a:extLst>
              <a:ext uri="{FF2B5EF4-FFF2-40B4-BE49-F238E27FC236}">
                <a16:creationId xmlns:a16="http://schemas.microsoft.com/office/drawing/2014/main" id="{21CA045B-79DD-4F1E-A5D5-56CC7F67455E}"/>
              </a:ext>
            </a:extLst>
          </p:cNvPr>
          <p:cNvSpPr>
            <a:spLocks noGrp="1"/>
          </p:cNvSpPr>
          <p:nvPr>
            <p:ph type="sldNum" sz="quarter" idx="21"/>
          </p:nvPr>
        </p:nvSpPr>
        <p:spPr>
          <a:xfrm>
            <a:off x="11208568" y="584150"/>
            <a:ext cx="288032" cy="108000"/>
          </a:xfrm>
        </p:spPr>
        <p:txBody>
          <a:bodyPr/>
          <a:lstStyle>
            <a:lvl1pPr>
              <a:defRPr>
                <a:solidFill>
                  <a:schemeClr val="bg1"/>
                </a:solidFill>
              </a:defRPr>
            </a:lvl1pPr>
          </a:lstStyle>
          <a:p>
            <a:fld id="{E917DE0E-AFB1-41FD-BC35-27DB61CA125F}" type="slidenum">
              <a:rPr lang="en-AU" smtClean="0"/>
              <a:pPr/>
              <a:t>‹#›</a:t>
            </a:fld>
            <a:endParaRPr lang="en-AU"/>
          </a:p>
        </p:txBody>
      </p:sp>
      <p:sp>
        <p:nvSpPr>
          <p:cNvPr id="22" name="Content Placeholder 21">
            <a:extLst>
              <a:ext uri="{FF2B5EF4-FFF2-40B4-BE49-F238E27FC236}">
                <a16:creationId xmlns:a16="http://schemas.microsoft.com/office/drawing/2014/main" id="{7E880590-31EE-469A-A906-EE62AC106577}"/>
              </a:ext>
            </a:extLst>
          </p:cNvPr>
          <p:cNvSpPr>
            <a:spLocks noGrp="1"/>
          </p:cNvSpPr>
          <p:nvPr>
            <p:ph sz="quarter" idx="23"/>
          </p:nvPr>
        </p:nvSpPr>
        <p:spPr>
          <a:xfrm>
            <a:off x="695325" y="3068638"/>
            <a:ext cx="3384000" cy="3240087"/>
          </a:xfrm>
          <a:custGeom>
            <a:avLst/>
            <a:gdLst>
              <a:gd name="connsiteX0" fmla="*/ 0 w 3384000"/>
              <a:gd name="connsiteY0" fmla="*/ 0 h 3240087"/>
              <a:gd name="connsiteX1" fmla="*/ 3384000 w 3384000"/>
              <a:gd name="connsiteY1" fmla="*/ 0 h 3240087"/>
              <a:gd name="connsiteX2" fmla="*/ 3384000 w 3384000"/>
              <a:gd name="connsiteY2" fmla="*/ 3240087 h 3240087"/>
              <a:gd name="connsiteX3" fmla="*/ 0 w 3384000"/>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3384000" h="3240087">
                <a:moveTo>
                  <a:pt x="0" y="0"/>
                </a:moveTo>
                <a:lnTo>
                  <a:pt x="3384000" y="0"/>
                </a:lnTo>
                <a:lnTo>
                  <a:pt x="3384000" y="3240087"/>
                </a:lnTo>
                <a:lnTo>
                  <a:pt x="0" y="324008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5">
            <a:extLst>
              <a:ext uri="{FF2B5EF4-FFF2-40B4-BE49-F238E27FC236}">
                <a16:creationId xmlns:a16="http://schemas.microsoft.com/office/drawing/2014/main" id="{088CFC63-6AC8-47EA-B1E4-85A2108A3BDE}"/>
              </a:ext>
            </a:extLst>
          </p:cNvPr>
          <p:cNvSpPr>
            <a:spLocks noGrp="1"/>
          </p:cNvSpPr>
          <p:nvPr>
            <p:ph type="body" sz="quarter" idx="31" hasCustomPrompt="1"/>
          </p:nvPr>
        </p:nvSpPr>
        <p:spPr>
          <a:xfrm>
            <a:off x="695326" y="2130706"/>
            <a:ext cx="33845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4" name="Title 3">
            <a:extLst>
              <a:ext uri="{FF2B5EF4-FFF2-40B4-BE49-F238E27FC236}">
                <a16:creationId xmlns:a16="http://schemas.microsoft.com/office/drawing/2014/main" id="{A4BF4B32-3145-473F-ACA2-E9AC7D19BD3C}"/>
              </a:ext>
            </a:extLst>
          </p:cNvPr>
          <p:cNvSpPr>
            <a:spLocks noGrp="1"/>
          </p:cNvSpPr>
          <p:nvPr>
            <p:ph type="title" hasCustomPrompt="1"/>
          </p:nvPr>
        </p:nvSpPr>
        <p:spPr>
          <a:xfrm>
            <a:off x="695326" y="1561647"/>
            <a:ext cx="3384550" cy="469056"/>
          </a:xfrm>
        </p:spPr>
        <p:txBody>
          <a:bodyPr/>
          <a:lstStyle/>
          <a:p>
            <a:r>
              <a:rPr lang="en-US"/>
              <a:t>Title style</a:t>
            </a:r>
            <a:endParaRPr lang="en-AU"/>
          </a:p>
        </p:txBody>
      </p:sp>
    </p:spTree>
    <p:extLst>
      <p:ext uri="{BB962C8B-B14F-4D97-AF65-F5344CB8AC3E}">
        <p14:creationId xmlns:p14="http://schemas.microsoft.com/office/powerpoint/2010/main" val="23738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gradFill>
          <a:gsLst>
            <a:gs pos="0">
              <a:schemeClr val="accent1"/>
            </a:gs>
            <a:gs pos="100000">
              <a:schemeClr val="accent2"/>
            </a:gs>
          </a:gsLst>
          <a:lin ang="0" scaled="1"/>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C95EBE-2B41-83C2-04AE-F53ADADC5543}"/>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24" name="Title 1">
            <a:extLst>
              <a:ext uri="{FF2B5EF4-FFF2-40B4-BE49-F238E27FC236}">
                <a16:creationId xmlns:a16="http://schemas.microsoft.com/office/drawing/2014/main" id="{FE9A60ED-79D3-4B3F-A150-9831CF0023BF}"/>
              </a:ext>
            </a:extLst>
          </p:cNvPr>
          <p:cNvSpPr>
            <a:spLocks noGrp="1"/>
          </p:cNvSpPr>
          <p:nvPr>
            <p:ph type="title" hasCustomPrompt="1"/>
          </p:nvPr>
        </p:nvSpPr>
        <p:spPr>
          <a:xfrm>
            <a:off x="6387492" y="282703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accent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25" name="Text Placeholder 6">
            <a:extLst>
              <a:ext uri="{FF2B5EF4-FFF2-40B4-BE49-F238E27FC236}">
                <a16:creationId xmlns:a16="http://schemas.microsoft.com/office/drawing/2014/main" id="{BCDA3659-A7C6-451A-99C1-5E9DC9C183D5}"/>
              </a:ext>
            </a:extLst>
          </p:cNvPr>
          <p:cNvSpPr>
            <a:spLocks noGrp="1"/>
          </p:cNvSpPr>
          <p:nvPr>
            <p:ph type="body" sz="quarter" idx="11" hasCustomPrompt="1"/>
          </p:nvPr>
        </p:nvSpPr>
        <p:spPr>
          <a:xfrm>
            <a:off x="6387464" y="4354056"/>
            <a:ext cx="5116831" cy="246221"/>
          </a:xfrm>
          <a:prstGeom prst="rect">
            <a:avLst/>
          </a:prstGeom>
        </p:spPr>
        <p:txBody>
          <a:bodyPr vert="horz" wrap="square" lIns="0" tIns="0" rIns="0" bIns="0" rtlCol="0" anchor="t">
            <a:noAutofit/>
          </a:bodyPr>
          <a:lstStyle>
            <a:lvl1pPr>
              <a:defRPr lang="en-US" sz="1600" b="1" spc="0" baseline="0" dirty="0">
                <a:solidFill>
                  <a:schemeClr val="accent1"/>
                </a:solidFill>
                <a:latin typeface="+mn-lt"/>
                <a:ea typeface="+mj-ea"/>
                <a:cs typeface="+mj-cs"/>
              </a:defRPr>
            </a:lvl1pPr>
          </a:lstStyle>
          <a:p>
            <a:pPr lvl="0">
              <a:lnSpc>
                <a:spcPct val="100000"/>
              </a:lnSpc>
              <a:spcBef>
                <a:spcPct val="0"/>
              </a:spcBef>
            </a:pPr>
            <a:r>
              <a:rPr lang="en-US"/>
              <a:t>Presentation subtitle goes here</a:t>
            </a:r>
          </a:p>
        </p:txBody>
      </p:sp>
      <p:sp>
        <p:nvSpPr>
          <p:cNvPr id="29" name="Text Placeholder 27">
            <a:extLst>
              <a:ext uri="{FF2B5EF4-FFF2-40B4-BE49-F238E27FC236}">
                <a16:creationId xmlns:a16="http://schemas.microsoft.com/office/drawing/2014/main" id="{3BFDD502-55B1-4F89-AAFD-9DDC1140D50F}"/>
              </a:ext>
            </a:extLst>
          </p:cNvPr>
          <p:cNvSpPr>
            <a:spLocks noGrp="1"/>
          </p:cNvSpPr>
          <p:nvPr>
            <p:ph type="body" sz="quarter" idx="12" hasCustomPrompt="1"/>
          </p:nvPr>
        </p:nvSpPr>
        <p:spPr>
          <a:xfrm>
            <a:off x="9547912" y="706439"/>
            <a:ext cx="1944000" cy="777600"/>
          </a:xfrm>
          <a:prstGeom prst="rect">
            <a:avLst/>
          </a:prstGeo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610" b="-610"/>
            </a:stretch>
          </a:blipFill>
        </p:spPr>
        <p:txBody>
          <a:bodyPr/>
          <a:lstStyle>
            <a:lvl1pPr>
              <a:defRPr/>
            </a:lvl1pPr>
          </a:lstStyle>
          <a:p>
            <a:pPr lvl="0"/>
            <a:r>
              <a:rPr lang="en-US"/>
              <a:t> </a:t>
            </a:r>
            <a:endParaRPr lang="en-AU"/>
          </a:p>
        </p:txBody>
      </p:sp>
    </p:spTree>
    <p:extLst>
      <p:ext uri="{BB962C8B-B14F-4D97-AF65-F5344CB8AC3E}">
        <p14:creationId xmlns:p14="http://schemas.microsoft.com/office/powerpoint/2010/main" val="2967883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95326" y="3789787"/>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9626" y="3789787"/>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12676" y="3789040"/>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2636838"/>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Click to 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9626" y="2636838"/>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12676" y="2636838"/>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B91E1143-CBAC-4E3D-95E2-1F1E3980ADDC}"/>
              </a:ext>
            </a:extLst>
          </p:cNvPr>
          <p:cNvSpPr>
            <a:spLocks noGrp="1"/>
          </p:cNvSpPr>
          <p:nvPr>
            <p:ph type="ftr" sz="quarter" idx="23"/>
          </p:nvPr>
        </p:nvSpPr>
        <p:spPr/>
        <p:txBody>
          <a:bodyPr/>
          <a:lstStyle/>
          <a:p>
            <a:r>
              <a:rPr lang="en-AU"/>
              <a:t>#R2TWeek</a:t>
            </a:r>
          </a:p>
        </p:txBody>
      </p:sp>
      <p:sp>
        <p:nvSpPr>
          <p:cNvPr id="8" name="Slide Number Placeholder 7">
            <a:extLst>
              <a:ext uri="{FF2B5EF4-FFF2-40B4-BE49-F238E27FC236}">
                <a16:creationId xmlns:a16="http://schemas.microsoft.com/office/drawing/2014/main" id="{24035F6F-B1C5-4CB7-9CF1-E5C49956EAC7}"/>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22" name="Text Placeholder 5">
            <a:extLst>
              <a:ext uri="{FF2B5EF4-FFF2-40B4-BE49-F238E27FC236}">
                <a16:creationId xmlns:a16="http://schemas.microsoft.com/office/drawing/2014/main" id="{D945792A-E478-4C06-AA1A-F66F0D1360C5}"/>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25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amp; Tex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19668" y="322677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8" name="Text Placeholder 14">
            <a:extLst>
              <a:ext uri="{FF2B5EF4-FFF2-40B4-BE49-F238E27FC236}">
                <a16:creationId xmlns:a16="http://schemas.microsoft.com/office/drawing/2014/main" id="{B01E9CDC-2523-40AE-AF29-5A44EBFD8919}"/>
              </a:ext>
            </a:extLst>
          </p:cNvPr>
          <p:cNvSpPr>
            <a:spLocks noGrp="1"/>
          </p:cNvSpPr>
          <p:nvPr>
            <p:ph type="body" sz="quarter" idx="24" hasCustomPrompt="1"/>
          </p:nvPr>
        </p:nvSpPr>
        <p:spPr>
          <a:xfrm>
            <a:off x="4403999" y="322677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5" name="Text Placeholder 14">
            <a:extLst>
              <a:ext uri="{FF2B5EF4-FFF2-40B4-BE49-F238E27FC236}">
                <a16:creationId xmlns:a16="http://schemas.microsoft.com/office/drawing/2014/main" id="{58449337-35B4-44F8-8D00-F0C15EFB9CE5}"/>
              </a:ext>
            </a:extLst>
          </p:cNvPr>
          <p:cNvSpPr>
            <a:spLocks noGrp="1"/>
          </p:cNvSpPr>
          <p:nvPr>
            <p:ph type="body" sz="quarter" idx="30" hasCustomPrompt="1"/>
          </p:nvPr>
        </p:nvSpPr>
        <p:spPr>
          <a:xfrm>
            <a:off x="719668" y="537338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8" name="Text Placeholder 14">
            <a:extLst>
              <a:ext uri="{FF2B5EF4-FFF2-40B4-BE49-F238E27FC236}">
                <a16:creationId xmlns:a16="http://schemas.microsoft.com/office/drawing/2014/main" id="{B63A3128-4CA8-48D5-B82E-7EDA918D7F39}"/>
              </a:ext>
            </a:extLst>
          </p:cNvPr>
          <p:cNvSpPr>
            <a:spLocks noGrp="1"/>
          </p:cNvSpPr>
          <p:nvPr>
            <p:ph type="body" sz="quarter" idx="33" hasCustomPrompt="1"/>
          </p:nvPr>
        </p:nvSpPr>
        <p:spPr>
          <a:xfrm>
            <a:off x="4403999" y="537338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1" name="Text Placeholder 14">
            <a:extLst>
              <a:ext uri="{FF2B5EF4-FFF2-40B4-BE49-F238E27FC236}">
                <a16:creationId xmlns:a16="http://schemas.microsoft.com/office/drawing/2014/main" id="{40CD5A08-CA4F-41B8-A1B0-488A6EC44817}"/>
              </a:ext>
            </a:extLst>
          </p:cNvPr>
          <p:cNvSpPr>
            <a:spLocks noGrp="1"/>
          </p:cNvSpPr>
          <p:nvPr>
            <p:ph type="body" sz="quarter" idx="36" hasCustomPrompt="1"/>
          </p:nvPr>
        </p:nvSpPr>
        <p:spPr>
          <a:xfrm>
            <a:off x="8091106" y="5373485"/>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6" name="Title 5">
            <a:extLst>
              <a:ext uri="{FF2B5EF4-FFF2-40B4-BE49-F238E27FC236}">
                <a16:creationId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5E82035B-DC9A-432B-8519-2243ECF2A4F3}"/>
              </a:ext>
            </a:extLst>
          </p:cNvPr>
          <p:cNvSpPr>
            <a:spLocks noGrp="1"/>
          </p:cNvSpPr>
          <p:nvPr>
            <p:ph type="ftr" sz="quarter" idx="39"/>
          </p:nvPr>
        </p:nvSpPr>
        <p:spPr/>
        <p:txBody>
          <a:bodyPr/>
          <a:lstStyle/>
          <a:p>
            <a:r>
              <a:rPr lang="en-AU"/>
              <a:t>#R2TWeek</a:t>
            </a:r>
          </a:p>
        </p:txBody>
      </p:sp>
      <p:sp>
        <p:nvSpPr>
          <p:cNvPr id="8" name="Slide Number Placeholder 7">
            <a:extLst>
              <a:ext uri="{FF2B5EF4-FFF2-40B4-BE49-F238E27FC236}">
                <a16:creationId xmlns:a16="http://schemas.microsoft.com/office/drawing/2014/main" id="{A8EC4C1B-640F-47AB-A0DF-816F2F8FB16E}"/>
              </a:ext>
            </a:extLst>
          </p:cNvPr>
          <p:cNvSpPr>
            <a:spLocks noGrp="1"/>
          </p:cNvSpPr>
          <p:nvPr>
            <p:ph type="sldNum" sz="quarter" idx="40"/>
          </p:nvPr>
        </p:nvSpPr>
        <p:spPr/>
        <p:txBody>
          <a:bodyPr/>
          <a:lstStyle/>
          <a:p>
            <a:fld id="{E917DE0E-AFB1-41FD-BC35-27DB61CA125F}" type="slidenum">
              <a:rPr lang="en-AU" smtClean="0"/>
              <a:pPr/>
              <a:t>‹#›</a:t>
            </a:fld>
            <a:endParaRPr lang="en-AU"/>
          </a:p>
        </p:txBody>
      </p:sp>
      <p:sp>
        <p:nvSpPr>
          <p:cNvPr id="3" name="Content Placeholder 2">
            <a:extLst>
              <a:ext uri="{FF2B5EF4-FFF2-40B4-BE49-F238E27FC236}">
                <a16:creationId xmlns:a16="http://schemas.microsoft.com/office/drawing/2014/main" id="{B91D2368-D448-4F04-824D-4A3EF656D5ED}"/>
              </a:ext>
            </a:extLst>
          </p:cNvPr>
          <p:cNvSpPr>
            <a:spLocks noGrp="1"/>
          </p:cNvSpPr>
          <p:nvPr>
            <p:ph sz="quarter" idx="41" hasCustomPrompt="1"/>
          </p:nvPr>
        </p:nvSpPr>
        <p:spPr>
          <a:xfrm>
            <a:off x="1944149" y="2276872"/>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7" name="Content Placeholder 2">
            <a:extLst>
              <a:ext uri="{FF2B5EF4-FFF2-40B4-BE49-F238E27FC236}">
                <a16:creationId xmlns:a16="http://schemas.microsoft.com/office/drawing/2014/main" id="{A9649456-8637-4360-BBD3-85C56C7B2274}"/>
              </a:ext>
            </a:extLst>
          </p:cNvPr>
          <p:cNvSpPr>
            <a:spLocks noGrp="1"/>
          </p:cNvSpPr>
          <p:nvPr>
            <p:ph sz="quarter" idx="42" hasCustomPrompt="1"/>
          </p:nvPr>
        </p:nvSpPr>
        <p:spPr>
          <a:xfrm>
            <a:off x="5628480" y="2276872"/>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8" name="Text Placeholder 14">
            <a:extLst>
              <a:ext uri="{FF2B5EF4-FFF2-40B4-BE49-F238E27FC236}">
                <a16:creationId xmlns:a16="http://schemas.microsoft.com/office/drawing/2014/main" id="{ABC2BBD3-CE16-4D42-BE52-82E0EEDC9726}"/>
              </a:ext>
            </a:extLst>
          </p:cNvPr>
          <p:cNvSpPr>
            <a:spLocks noGrp="1"/>
          </p:cNvSpPr>
          <p:nvPr>
            <p:ph type="body" sz="quarter" idx="43" hasCustomPrompt="1"/>
          </p:nvPr>
        </p:nvSpPr>
        <p:spPr>
          <a:xfrm>
            <a:off x="8091106" y="322677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9" name="Content Placeholder 2">
            <a:extLst>
              <a:ext uri="{FF2B5EF4-FFF2-40B4-BE49-F238E27FC236}">
                <a16:creationId xmlns:a16="http://schemas.microsoft.com/office/drawing/2014/main" id="{C5A7B488-C2A3-4A1D-9325-F1CD7F4FEF8D}"/>
              </a:ext>
            </a:extLst>
          </p:cNvPr>
          <p:cNvSpPr>
            <a:spLocks noGrp="1"/>
          </p:cNvSpPr>
          <p:nvPr>
            <p:ph sz="quarter" idx="44" hasCustomPrompt="1"/>
          </p:nvPr>
        </p:nvSpPr>
        <p:spPr>
          <a:xfrm>
            <a:off x="9315587" y="2276872"/>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0" name="Content Placeholder 2">
            <a:extLst>
              <a:ext uri="{FF2B5EF4-FFF2-40B4-BE49-F238E27FC236}">
                <a16:creationId xmlns:a16="http://schemas.microsoft.com/office/drawing/2014/main" id="{A07AED75-9446-4235-B6D5-E94B587A90EC}"/>
              </a:ext>
            </a:extLst>
          </p:cNvPr>
          <p:cNvSpPr>
            <a:spLocks noGrp="1"/>
          </p:cNvSpPr>
          <p:nvPr>
            <p:ph sz="quarter" idx="45" hasCustomPrompt="1"/>
          </p:nvPr>
        </p:nvSpPr>
        <p:spPr>
          <a:xfrm>
            <a:off x="1944149" y="4433546"/>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1" name="Content Placeholder 2">
            <a:extLst>
              <a:ext uri="{FF2B5EF4-FFF2-40B4-BE49-F238E27FC236}">
                <a16:creationId xmlns:a16="http://schemas.microsoft.com/office/drawing/2014/main" id="{154C06CF-1094-450B-B523-120305F61CF8}"/>
              </a:ext>
            </a:extLst>
          </p:cNvPr>
          <p:cNvSpPr>
            <a:spLocks noGrp="1"/>
          </p:cNvSpPr>
          <p:nvPr>
            <p:ph sz="quarter" idx="46" hasCustomPrompt="1"/>
          </p:nvPr>
        </p:nvSpPr>
        <p:spPr>
          <a:xfrm>
            <a:off x="5628480" y="4433546"/>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2" name="Content Placeholder 2">
            <a:extLst>
              <a:ext uri="{FF2B5EF4-FFF2-40B4-BE49-F238E27FC236}">
                <a16:creationId xmlns:a16="http://schemas.microsoft.com/office/drawing/2014/main" id="{A79A2BE6-224B-4008-A847-524C659BA6DE}"/>
              </a:ext>
            </a:extLst>
          </p:cNvPr>
          <p:cNvSpPr>
            <a:spLocks noGrp="1"/>
          </p:cNvSpPr>
          <p:nvPr>
            <p:ph sz="quarter" idx="47" hasCustomPrompt="1"/>
          </p:nvPr>
        </p:nvSpPr>
        <p:spPr>
          <a:xfrm>
            <a:off x="9315587" y="4433546"/>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50" name="Text Placeholder 49">
            <a:extLst>
              <a:ext uri="{FF2B5EF4-FFF2-40B4-BE49-F238E27FC236}">
                <a16:creationId xmlns:a16="http://schemas.microsoft.com/office/drawing/2014/main" id="{B2B5AAD5-088A-40FA-8D98-F1660EE94401}"/>
              </a:ext>
            </a:extLst>
          </p:cNvPr>
          <p:cNvSpPr>
            <a:spLocks noGrp="1"/>
          </p:cNvSpPr>
          <p:nvPr>
            <p:ph type="body" sz="quarter" idx="20"/>
          </p:nvPr>
        </p:nvSpPr>
        <p:spPr>
          <a:xfrm>
            <a:off x="719668" y="3500909"/>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1" name="Text Placeholder 50">
            <a:extLst>
              <a:ext uri="{FF2B5EF4-FFF2-40B4-BE49-F238E27FC236}">
                <a16:creationId xmlns:a16="http://schemas.microsoft.com/office/drawing/2014/main" id="{B96D700E-8A32-4E42-821F-DCAA6F725DDB}"/>
              </a:ext>
            </a:extLst>
          </p:cNvPr>
          <p:cNvSpPr>
            <a:spLocks noGrp="1"/>
          </p:cNvSpPr>
          <p:nvPr>
            <p:ph type="body" sz="quarter" idx="48"/>
          </p:nvPr>
        </p:nvSpPr>
        <p:spPr>
          <a:xfrm>
            <a:off x="4403999" y="3500909"/>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2" name="Text Placeholder 51">
            <a:extLst>
              <a:ext uri="{FF2B5EF4-FFF2-40B4-BE49-F238E27FC236}">
                <a16:creationId xmlns:a16="http://schemas.microsoft.com/office/drawing/2014/main" id="{B4C604B0-1898-4D36-B3EA-B6BC5BA6D5F0}"/>
              </a:ext>
            </a:extLst>
          </p:cNvPr>
          <p:cNvSpPr>
            <a:spLocks noGrp="1"/>
          </p:cNvSpPr>
          <p:nvPr>
            <p:ph type="body" sz="quarter" idx="49"/>
          </p:nvPr>
        </p:nvSpPr>
        <p:spPr>
          <a:xfrm>
            <a:off x="8091106" y="3500909"/>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3" name="Text Placeholder 52">
            <a:extLst>
              <a:ext uri="{FF2B5EF4-FFF2-40B4-BE49-F238E27FC236}">
                <a16:creationId xmlns:a16="http://schemas.microsoft.com/office/drawing/2014/main" id="{E99A811A-E6D0-4129-9394-A6BD6BC81158}"/>
              </a:ext>
            </a:extLst>
          </p:cNvPr>
          <p:cNvSpPr>
            <a:spLocks noGrp="1"/>
          </p:cNvSpPr>
          <p:nvPr>
            <p:ph type="body" sz="quarter" idx="50"/>
          </p:nvPr>
        </p:nvSpPr>
        <p:spPr>
          <a:xfrm>
            <a:off x="719668" y="5678051"/>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4" name="Text Placeholder 53">
            <a:extLst>
              <a:ext uri="{FF2B5EF4-FFF2-40B4-BE49-F238E27FC236}">
                <a16:creationId xmlns:a16="http://schemas.microsoft.com/office/drawing/2014/main" id="{92ABE221-1714-464C-9F47-13AA952154A9}"/>
              </a:ext>
            </a:extLst>
          </p:cNvPr>
          <p:cNvSpPr>
            <a:spLocks noGrp="1"/>
          </p:cNvSpPr>
          <p:nvPr>
            <p:ph type="body" sz="quarter" idx="51"/>
          </p:nvPr>
        </p:nvSpPr>
        <p:spPr>
          <a:xfrm>
            <a:off x="4403999" y="5678051"/>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5" name="Text Placeholder 54">
            <a:extLst>
              <a:ext uri="{FF2B5EF4-FFF2-40B4-BE49-F238E27FC236}">
                <a16:creationId xmlns:a16="http://schemas.microsoft.com/office/drawing/2014/main" id="{D31D0BA8-500F-44DE-802E-21AECAE96B24}"/>
              </a:ext>
            </a:extLst>
          </p:cNvPr>
          <p:cNvSpPr>
            <a:spLocks noGrp="1"/>
          </p:cNvSpPr>
          <p:nvPr>
            <p:ph type="body" sz="quarter" idx="52"/>
          </p:nvPr>
        </p:nvSpPr>
        <p:spPr>
          <a:xfrm>
            <a:off x="8091106" y="5678051"/>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9555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a16="http://schemas.microsoft.com/office/drawing/2014/main" id="{C9748A61-6439-491A-9457-33A20862D25C}"/>
              </a:ext>
            </a:extLst>
          </p:cNvPr>
          <p:cNvSpPr>
            <a:spLocks noGrp="1"/>
          </p:cNvSpPr>
          <p:nvPr>
            <p:ph type="body" sz="quarter" idx="29" hasCustomPrompt="1"/>
          </p:nvPr>
        </p:nvSpPr>
        <p:spPr>
          <a:xfrm>
            <a:off x="1079170" y="2539056"/>
            <a:ext cx="1584308" cy="1584000"/>
          </a:xfrm>
          <a:prstGeom prst="rect">
            <a:avLst/>
          </a:prstGeom>
          <a:solidFill>
            <a:schemeClr val="accent1"/>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695326"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695326"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6" name="Text Placeholder 14">
            <a:extLst>
              <a:ext uri="{FF2B5EF4-FFF2-40B4-BE49-F238E27FC236}">
                <a16:creationId xmlns:a16="http://schemas.microsoft.com/office/drawing/2014/main" id="{C17937B0-FDCD-421A-9652-36A59CE227A1}"/>
              </a:ext>
            </a:extLst>
          </p:cNvPr>
          <p:cNvSpPr>
            <a:spLocks noGrp="1"/>
          </p:cNvSpPr>
          <p:nvPr>
            <p:ph type="body" sz="quarter" idx="30" hasCustomPrompt="1"/>
          </p:nvPr>
        </p:nvSpPr>
        <p:spPr>
          <a:xfrm>
            <a:off x="3932120" y="2539056"/>
            <a:ext cx="1584308" cy="1584000"/>
          </a:xfrm>
          <a:prstGeom prst="rect">
            <a:avLst/>
          </a:prstGeom>
          <a:solidFill>
            <a:srgbClr val="962A8B"/>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37" name="Text Placeholder 14">
            <a:extLst>
              <a:ext uri="{FF2B5EF4-FFF2-40B4-BE49-F238E27FC236}">
                <a16:creationId xmlns:a16="http://schemas.microsoft.com/office/drawing/2014/main" id="{7AB4A338-5CDA-4742-A7F5-F49D6BE9AD4F}"/>
              </a:ext>
            </a:extLst>
          </p:cNvPr>
          <p:cNvSpPr>
            <a:spLocks noGrp="1"/>
          </p:cNvSpPr>
          <p:nvPr>
            <p:ph type="body" sz="quarter" idx="31" hasCustomPrompt="1"/>
          </p:nvPr>
        </p:nvSpPr>
        <p:spPr>
          <a:xfrm>
            <a:off x="3548276"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8" name="Text Placeholder 14">
            <a:extLst>
              <a:ext uri="{FF2B5EF4-FFF2-40B4-BE49-F238E27FC236}">
                <a16:creationId xmlns:a16="http://schemas.microsoft.com/office/drawing/2014/main" id="{9452123C-C6A2-4D45-AF62-5B6E775B6C90}"/>
              </a:ext>
            </a:extLst>
          </p:cNvPr>
          <p:cNvSpPr>
            <a:spLocks noGrp="1"/>
          </p:cNvSpPr>
          <p:nvPr>
            <p:ph type="body" sz="quarter" idx="32"/>
          </p:nvPr>
        </p:nvSpPr>
        <p:spPr>
          <a:xfrm>
            <a:off x="3548276"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9" name="Text Placeholder 14">
            <a:extLst>
              <a:ext uri="{FF2B5EF4-FFF2-40B4-BE49-F238E27FC236}">
                <a16:creationId xmlns:a16="http://schemas.microsoft.com/office/drawing/2014/main" id="{3DCBEBCB-7877-4BC1-BA6D-4E809F947A5F}"/>
              </a:ext>
            </a:extLst>
          </p:cNvPr>
          <p:cNvSpPr>
            <a:spLocks noGrp="1"/>
          </p:cNvSpPr>
          <p:nvPr>
            <p:ph type="body" sz="quarter" idx="33" hasCustomPrompt="1"/>
          </p:nvPr>
        </p:nvSpPr>
        <p:spPr>
          <a:xfrm>
            <a:off x="6686160" y="2539056"/>
            <a:ext cx="1584308" cy="1584000"/>
          </a:xfrm>
          <a:prstGeom prst="rect">
            <a:avLst/>
          </a:prstGeom>
          <a:solidFill>
            <a:srgbClr val="999490"/>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0" name="Text Placeholder 14">
            <a:extLst>
              <a:ext uri="{FF2B5EF4-FFF2-40B4-BE49-F238E27FC236}">
                <a16:creationId xmlns:a16="http://schemas.microsoft.com/office/drawing/2014/main" id="{2FE7559D-9529-40D4-8025-F2B8ED38A995}"/>
              </a:ext>
            </a:extLst>
          </p:cNvPr>
          <p:cNvSpPr>
            <a:spLocks noGrp="1"/>
          </p:cNvSpPr>
          <p:nvPr>
            <p:ph type="body" sz="quarter" idx="34" hasCustomPrompt="1"/>
          </p:nvPr>
        </p:nvSpPr>
        <p:spPr>
          <a:xfrm>
            <a:off x="6302316"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1" name="Text Placeholder 14">
            <a:extLst>
              <a:ext uri="{FF2B5EF4-FFF2-40B4-BE49-F238E27FC236}">
                <a16:creationId xmlns:a16="http://schemas.microsoft.com/office/drawing/2014/main" id="{2382D6B5-B43B-46F1-B879-42FA4CCBD202}"/>
              </a:ext>
            </a:extLst>
          </p:cNvPr>
          <p:cNvSpPr>
            <a:spLocks noGrp="1"/>
          </p:cNvSpPr>
          <p:nvPr>
            <p:ph type="body" sz="quarter" idx="35"/>
          </p:nvPr>
        </p:nvSpPr>
        <p:spPr>
          <a:xfrm>
            <a:off x="6302316"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42" name="Text Placeholder 14">
            <a:extLst>
              <a:ext uri="{FF2B5EF4-FFF2-40B4-BE49-F238E27FC236}">
                <a16:creationId xmlns:a16="http://schemas.microsoft.com/office/drawing/2014/main" id="{791F1A27-3497-4ECD-AAAC-804B3DF8F9FB}"/>
              </a:ext>
            </a:extLst>
          </p:cNvPr>
          <p:cNvSpPr>
            <a:spLocks noGrp="1"/>
          </p:cNvSpPr>
          <p:nvPr>
            <p:ph type="body" sz="quarter" idx="36" hasCustomPrompt="1"/>
          </p:nvPr>
        </p:nvSpPr>
        <p:spPr>
          <a:xfrm>
            <a:off x="9514768" y="2539056"/>
            <a:ext cx="1584308" cy="1584000"/>
          </a:xfrm>
          <a:prstGeom prst="rect">
            <a:avLst/>
          </a:prstGeom>
          <a:solidFill>
            <a:srgbClr val="D7D1CC"/>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3" name="Text Placeholder 14">
            <a:extLst>
              <a:ext uri="{FF2B5EF4-FFF2-40B4-BE49-F238E27FC236}">
                <a16:creationId xmlns:a16="http://schemas.microsoft.com/office/drawing/2014/main" id="{E0498A31-1633-4E6B-8EAE-AF4FDE6233F0}"/>
              </a:ext>
            </a:extLst>
          </p:cNvPr>
          <p:cNvSpPr>
            <a:spLocks noGrp="1"/>
          </p:cNvSpPr>
          <p:nvPr>
            <p:ph type="body" sz="quarter" idx="37" hasCustomPrompt="1"/>
          </p:nvPr>
        </p:nvSpPr>
        <p:spPr>
          <a:xfrm>
            <a:off x="9130924"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4" name="Text Placeholder 14">
            <a:extLst>
              <a:ext uri="{FF2B5EF4-FFF2-40B4-BE49-F238E27FC236}">
                <a16:creationId xmlns:a16="http://schemas.microsoft.com/office/drawing/2014/main" id="{9A54FCE6-6684-449A-86E0-142437219426}"/>
              </a:ext>
            </a:extLst>
          </p:cNvPr>
          <p:cNvSpPr>
            <a:spLocks noGrp="1"/>
          </p:cNvSpPr>
          <p:nvPr>
            <p:ph type="body" sz="quarter" idx="38"/>
          </p:nvPr>
        </p:nvSpPr>
        <p:spPr>
          <a:xfrm>
            <a:off x="9130924"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D9CEE3C6-C898-476B-873B-DAEEB357A992}"/>
              </a:ext>
            </a:extLst>
          </p:cNvPr>
          <p:cNvSpPr>
            <a:spLocks noGrp="1"/>
          </p:cNvSpPr>
          <p:nvPr>
            <p:ph type="ftr" sz="quarter" idx="40"/>
          </p:nvPr>
        </p:nvSpPr>
        <p:spPr/>
        <p:txBody>
          <a:bodyPr/>
          <a:lstStyle/>
          <a:p>
            <a:r>
              <a:rPr lang="en-AU"/>
              <a:t>#R2TWeek</a:t>
            </a:r>
          </a:p>
        </p:txBody>
      </p:sp>
      <p:sp>
        <p:nvSpPr>
          <p:cNvPr id="8" name="Slide Number Placeholder 7">
            <a:extLst>
              <a:ext uri="{FF2B5EF4-FFF2-40B4-BE49-F238E27FC236}">
                <a16:creationId xmlns:a16="http://schemas.microsoft.com/office/drawing/2014/main" id="{4CEACAED-B859-46A5-951B-270C91500FC6}"/>
              </a:ext>
            </a:extLst>
          </p:cNvPr>
          <p:cNvSpPr>
            <a:spLocks noGrp="1"/>
          </p:cNvSpPr>
          <p:nvPr>
            <p:ph type="sldNum" sz="quarter" idx="4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36891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with Dark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2" y="1557339"/>
            <a:ext cx="5400673" cy="4751390"/>
          </a:xfrm>
          <a:prstGeom prst="rect">
            <a:avLst/>
          </a:prstGeom>
          <a:solidFill>
            <a:schemeClr val="accent1"/>
          </a:solidFill>
        </p:spPr>
        <p:txBody>
          <a:bodyPr lIns="180000" rIns="180000" anchor="ctr">
            <a:normAutofit/>
          </a:bodyPr>
          <a:lstStyle>
            <a:lvl1pPr algn="ctr">
              <a:defRPr sz="1800">
                <a:solidFill>
                  <a:schemeClr val="bg1"/>
                </a:solidFill>
              </a:defRPr>
            </a:lvl1pPr>
          </a:lstStyle>
          <a:p>
            <a:pPr lvl="0"/>
            <a:r>
              <a:rPr lang="en-US"/>
              <a:t>Edit Master text styles</a:t>
            </a:r>
          </a:p>
        </p:txBody>
      </p:sp>
      <p:sp>
        <p:nvSpPr>
          <p:cNvPr id="2" name="Title 1">
            <a:extLst>
              <a:ext uri="{FF2B5EF4-FFF2-40B4-BE49-F238E27FC236}">
                <a16:creationId xmlns:a16="http://schemas.microsoft.com/office/drawing/2014/main" id="{A9EE0658-31AB-4AA9-B241-6C41D88C9769}"/>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8" name="Footer Placeholder 7">
            <a:extLst>
              <a:ext uri="{FF2B5EF4-FFF2-40B4-BE49-F238E27FC236}">
                <a16:creationId xmlns:a16="http://schemas.microsoft.com/office/drawing/2014/main" id="{BDEE6526-1DB9-4ECD-86C1-1BB926D7D9FA}"/>
              </a:ext>
            </a:extLst>
          </p:cNvPr>
          <p:cNvSpPr>
            <a:spLocks noGrp="1"/>
          </p:cNvSpPr>
          <p:nvPr>
            <p:ph type="ftr" sz="quarter" idx="19"/>
          </p:nvPr>
        </p:nvSpPr>
        <p:spPr/>
        <p:txBody>
          <a:bodyPr/>
          <a:lstStyle/>
          <a:p>
            <a:r>
              <a:rPr lang="en-AU"/>
              <a:t>#R2TWeek</a:t>
            </a:r>
          </a:p>
        </p:txBody>
      </p:sp>
      <p:sp>
        <p:nvSpPr>
          <p:cNvPr id="12" name="Slide Number Placeholder 11">
            <a:extLst>
              <a:ext uri="{FF2B5EF4-FFF2-40B4-BE49-F238E27FC236}">
                <a16:creationId xmlns:a16="http://schemas.microsoft.com/office/drawing/2014/main" id="{B640CA88-D0CE-4C3C-BA4A-CB5E62584F1F}"/>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6102FA23-4F6E-4CE7-83FA-05BAC2F85D52}"/>
              </a:ext>
            </a:extLst>
          </p:cNvPr>
          <p:cNvSpPr>
            <a:spLocks noGrp="1"/>
          </p:cNvSpPr>
          <p:nvPr>
            <p:ph sz="quarter" idx="21"/>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5">
            <a:extLst>
              <a:ext uri="{FF2B5EF4-FFF2-40B4-BE49-F238E27FC236}">
                <a16:creationId xmlns:a16="http://schemas.microsoft.com/office/drawing/2014/main" id="{E77735E5-7E07-439E-A173-ACABCE0324C3}"/>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9024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2" y="1557338"/>
            <a:ext cx="5400673" cy="4751387"/>
          </a:xfrm>
          <a:prstGeom prst="rect">
            <a:avLst/>
          </a:prstGeom>
          <a:solidFill>
            <a:srgbClr val="962A8B"/>
          </a:solidFill>
        </p:spPr>
        <p:txBody>
          <a:bodyPr lIns="180000" rIns="180000" anchor="ctr">
            <a:normAutofit/>
          </a:bodyPr>
          <a:lstStyle>
            <a:lvl1pPr algn="ctr">
              <a:defRPr sz="1800">
                <a:solidFill>
                  <a:schemeClr val="bg1"/>
                </a:solidFill>
              </a:defRPr>
            </a:lvl1pPr>
          </a:lstStyle>
          <a:p>
            <a:pPr lvl="0"/>
            <a:r>
              <a:rPr lang="en-US"/>
              <a:t>Edit Master text styles</a:t>
            </a:r>
          </a:p>
        </p:txBody>
      </p:sp>
      <p:sp>
        <p:nvSpPr>
          <p:cNvPr id="3" name="Footer Placeholder 2">
            <a:extLst>
              <a:ext uri="{FF2B5EF4-FFF2-40B4-BE49-F238E27FC236}">
                <a16:creationId xmlns:a16="http://schemas.microsoft.com/office/drawing/2014/main" id="{F7DAA7FD-BD90-42A7-ADCE-A909D39619CD}"/>
              </a:ext>
            </a:extLst>
          </p:cNvPr>
          <p:cNvSpPr>
            <a:spLocks noGrp="1"/>
          </p:cNvSpPr>
          <p:nvPr>
            <p:ph type="ftr" sz="quarter" idx="21"/>
          </p:nvPr>
        </p:nvSpPr>
        <p:spPr/>
        <p:txBody>
          <a:bodyPr/>
          <a:lstStyle/>
          <a:p>
            <a:r>
              <a:rPr lang="en-AU"/>
              <a:t>#R2TWeek</a:t>
            </a:r>
          </a:p>
        </p:txBody>
      </p:sp>
      <p:sp>
        <p:nvSpPr>
          <p:cNvPr id="4" name="Slide Number Placeholder 3">
            <a:extLst>
              <a:ext uri="{FF2B5EF4-FFF2-40B4-BE49-F238E27FC236}">
                <a16:creationId xmlns:a16="http://schemas.microsoft.com/office/drawing/2014/main" id="{9E1DB814-0723-41E1-87CA-20F94C28B05E}"/>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0" name="Content Placeholder 9">
            <a:extLst>
              <a:ext uri="{FF2B5EF4-FFF2-40B4-BE49-F238E27FC236}">
                <a16:creationId xmlns:a16="http://schemas.microsoft.com/office/drawing/2014/main" id="{9DF16ADB-A971-4A3C-96F9-2639482B11CF}"/>
              </a:ext>
            </a:extLst>
          </p:cNvPr>
          <p:cNvSpPr>
            <a:spLocks noGrp="1"/>
          </p:cNvSpPr>
          <p:nvPr>
            <p:ph sz="quarter" idx="23"/>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itle 1">
            <a:extLst>
              <a:ext uri="{FF2B5EF4-FFF2-40B4-BE49-F238E27FC236}">
                <a16:creationId xmlns:a16="http://schemas.microsoft.com/office/drawing/2014/main" id="{6475E2FC-2D3C-4D15-BB0D-D4B480A1F98B}"/>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14" name="Text Placeholder 5">
            <a:extLst>
              <a:ext uri="{FF2B5EF4-FFF2-40B4-BE49-F238E27FC236}">
                <a16:creationId xmlns:a16="http://schemas.microsoft.com/office/drawing/2014/main" id="{B0544620-FB92-442D-8D66-3B8ACA09391A}"/>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98992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with Neutral 1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3" y="1557339"/>
            <a:ext cx="5400672" cy="4751390"/>
          </a:xfrm>
          <a:prstGeom prst="rect">
            <a:avLst/>
          </a:prstGeom>
          <a:solidFill>
            <a:srgbClr val="D7D1CC"/>
          </a:solidFill>
        </p:spPr>
        <p:txBody>
          <a:bodyPr lIns="180000" rIns="180000" anchor="ctr">
            <a:normAutofit/>
          </a:bodyPr>
          <a:lstStyle>
            <a:lvl1pPr algn="ctr">
              <a:defRPr sz="1800">
                <a:solidFill>
                  <a:schemeClr val="tx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F8E8DCA5-91C8-4DF9-B37E-735B2EA5D36B}"/>
              </a:ext>
            </a:extLst>
          </p:cNvPr>
          <p:cNvSpPr>
            <a:spLocks noGrp="1"/>
          </p:cNvSpPr>
          <p:nvPr>
            <p:ph type="ftr" sz="quarter" idx="19"/>
          </p:nvPr>
        </p:nvSpPr>
        <p:spPr/>
        <p:txBody>
          <a:bodyPr/>
          <a:lstStyle/>
          <a:p>
            <a:r>
              <a:rPr lang="en-AU"/>
              <a:t>#R2TWeek</a:t>
            </a:r>
          </a:p>
        </p:txBody>
      </p:sp>
      <p:sp>
        <p:nvSpPr>
          <p:cNvPr id="12" name="Slide Number Placeholder 11">
            <a:extLst>
              <a:ext uri="{FF2B5EF4-FFF2-40B4-BE49-F238E27FC236}">
                <a16:creationId xmlns:a16="http://schemas.microsoft.com/office/drawing/2014/main" id="{BFFC83A9-C0D2-49A3-AC00-E1A4A64271B0}"/>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97467BC2-B2BE-4205-B9B5-DA5CC1F6A008}"/>
              </a:ext>
            </a:extLst>
          </p:cNvPr>
          <p:cNvSpPr>
            <a:spLocks noGrp="1"/>
          </p:cNvSpPr>
          <p:nvPr>
            <p:ph sz="quarter" idx="23"/>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itle 1">
            <a:extLst>
              <a:ext uri="{FF2B5EF4-FFF2-40B4-BE49-F238E27FC236}">
                <a16:creationId xmlns:a16="http://schemas.microsoft.com/office/drawing/2014/main" id="{D1D1FD25-98B7-4075-B181-7E91AA14BBA1}"/>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17" name="Text Placeholder 5">
            <a:extLst>
              <a:ext uri="{FF2B5EF4-FFF2-40B4-BE49-F238E27FC236}">
                <a16:creationId xmlns:a16="http://schemas.microsoft.com/office/drawing/2014/main" id="{AC596C78-2D0A-467F-BBBA-B45A6E93091E}"/>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95759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with Neutral 2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2" y="1557338"/>
            <a:ext cx="5400673" cy="4751387"/>
          </a:xfrm>
          <a:prstGeom prst="rect">
            <a:avLst/>
          </a:prstGeom>
          <a:solidFill>
            <a:srgbClr val="999490"/>
          </a:solidFill>
        </p:spPr>
        <p:txBody>
          <a:bodyPr lIns="180000" rIns="180000" anchor="ctr">
            <a:normAutofit/>
          </a:bodyPr>
          <a:lstStyle>
            <a:lvl1pPr algn="ctr">
              <a:defRPr sz="1800">
                <a:solidFill>
                  <a:schemeClr val="bg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16DA6B27-3249-4E2E-BD52-822F0E96F786}"/>
              </a:ext>
            </a:extLst>
          </p:cNvPr>
          <p:cNvSpPr>
            <a:spLocks noGrp="1"/>
          </p:cNvSpPr>
          <p:nvPr>
            <p:ph type="ftr" sz="quarter" idx="19"/>
          </p:nvPr>
        </p:nvSpPr>
        <p:spPr/>
        <p:txBody>
          <a:bodyPr/>
          <a:lstStyle/>
          <a:p>
            <a:r>
              <a:rPr lang="en-AU"/>
              <a:t>#R2TWeek</a:t>
            </a:r>
          </a:p>
        </p:txBody>
      </p:sp>
      <p:sp>
        <p:nvSpPr>
          <p:cNvPr id="12" name="Slide Number Placeholder 11">
            <a:extLst>
              <a:ext uri="{FF2B5EF4-FFF2-40B4-BE49-F238E27FC236}">
                <a16:creationId xmlns:a16="http://schemas.microsoft.com/office/drawing/2014/main" id="{D28ACE60-DF21-472F-8FF6-A086BB2C1141}"/>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4" name="Content Placeholder 13">
            <a:extLst>
              <a:ext uri="{FF2B5EF4-FFF2-40B4-BE49-F238E27FC236}">
                <a16:creationId xmlns:a16="http://schemas.microsoft.com/office/drawing/2014/main" id="{B6ED75D5-4A4F-4C1A-87D9-0AF5841C602D}"/>
              </a:ext>
            </a:extLst>
          </p:cNvPr>
          <p:cNvSpPr>
            <a:spLocks noGrp="1"/>
          </p:cNvSpPr>
          <p:nvPr>
            <p:ph sz="quarter" idx="21"/>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itle 1">
            <a:extLst>
              <a:ext uri="{FF2B5EF4-FFF2-40B4-BE49-F238E27FC236}">
                <a16:creationId xmlns:a16="http://schemas.microsoft.com/office/drawing/2014/main" id="{40B64CD2-00BE-477A-85FC-603E001D59A5}"/>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16" name="Text Placeholder 5">
            <a:extLst>
              <a:ext uri="{FF2B5EF4-FFF2-40B4-BE49-F238E27FC236}">
                <a16:creationId xmlns:a16="http://schemas.microsoft.com/office/drawing/2014/main" id="{906C11C8-809D-4D04-925A-33C6DB34BE57}"/>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50285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7" y="2644145"/>
            <a:ext cx="3384548" cy="3671777"/>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2644145"/>
            <a:ext cx="3384548" cy="3671777"/>
          </a:xfrm>
          <a:prstGeom prst="rect">
            <a:avLst/>
          </a:prstGeom>
          <a:solidFill>
            <a:srgbClr val="962A8B"/>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5" y="2636837"/>
            <a:ext cx="3384548" cy="3671777"/>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7" name="Footer Placeholder 6">
            <a:extLst>
              <a:ext uri="{FF2B5EF4-FFF2-40B4-BE49-F238E27FC236}">
                <a16:creationId xmlns:a16="http://schemas.microsoft.com/office/drawing/2014/main" id="{CB490FF1-595C-4C0F-8493-0452D9413FEC}"/>
              </a:ext>
            </a:extLst>
          </p:cNvPr>
          <p:cNvSpPr>
            <a:spLocks noGrp="1"/>
          </p:cNvSpPr>
          <p:nvPr>
            <p:ph type="ftr" sz="quarter" idx="23"/>
          </p:nvPr>
        </p:nvSpPr>
        <p:spPr/>
        <p:txBody>
          <a:bodyPr/>
          <a:lstStyle/>
          <a:p>
            <a:r>
              <a:rPr lang="en-AU"/>
              <a:t>#R2TWeek</a:t>
            </a:r>
          </a:p>
        </p:txBody>
      </p:sp>
      <p:sp>
        <p:nvSpPr>
          <p:cNvPr id="8" name="Slide Number Placeholder 7">
            <a:extLst>
              <a:ext uri="{FF2B5EF4-FFF2-40B4-BE49-F238E27FC236}">
                <a16:creationId xmlns:a16="http://schemas.microsoft.com/office/drawing/2014/main" id="{991171E7-B6F7-4135-91FD-8404DE6A1A00}"/>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17" name="Text Placeholder 5">
            <a:extLst>
              <a:ext uri="{FF2B5EF4-FFF2-40B4-BE49-F238E27FC236}">
                <a16:creationId xmlns:a16="http://schemas.microsoft.com/office/drawing/2014/main" id="{B4749D6D-DBC4-4697-B59F-A3C7324B6856}"/>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02823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8619" y="4945847"/>
            <a:ext cx="5198533" cy="1368000"/>
          </a:xfrm>
          <a:prstGeom prst="rect">
            <a:avLst/>
          </a:pr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CEC400A7-6A57-42A4-9CC7-26ED632D030D}"/>
              </a:ext>
            </a:extLst>
          </p:cNvPr>
          <p:cNvSpPr>
            <a:spLocks noGrp="1"/>
          </p:cNvSpPr>
          <p:nvPr>
            <p:ph type="ftr" sz="quarter" idx="25"/>
          </p:nvPr>
        </p:nvSpPr>
        <p:spPr/>
        <p:txBody>
          <a:bodyPr/>
          <a:lstStyle/>
          <a:p>
            <a:r>
              <a:rPr lang="en-AU"/>
              <a:t>#R2TWeek</a:t>
            </a:r>
          </a:p>
        </p:txBody>
      </p:sp>
      <p:sp>
        <p:nvSpPr>
          <p:cNvPr id="9" name="Slide Number Placeholder 8">
            <a:extLst>
              <a:ext uri="{FF2B5EF4-FFF2-40B4-BE49-F238E27FC236}">
                <a16:creationId xmlns:a16="http://schemas.microsoft.com/office/drawing/2014/main" id="{4BD824B6-391C-442D-8A27-0B268DB3667B}"/>
              </a:ext>
            </a:extLst>
          </p:cNvPr>
          <p:cNvSpPr>
            <a:spLocks noGrp="1"/>
          </p:cNvSpPr>
          <p:nvPr>
            <p:ph type="sldNum" sz="quarter" idx="26"/>
          </p:nvPr>
        </p:nvSpPr>
        <p:spPr/>
        <p:txBody>
          <a:bodyPr/>
          <a:lstStyle/>
          <a:p>
            <a:fld id="{E917DE0E-AFB1-41FD-BC35-27DB61CA125F}" type="slidenum">
              <a:rPr lang="en-AU" smtClean="0"/>
              <a:pPr/>
              <a:t>‹#›</a:t>
            </a:fld>
            <a:endParaRPr lang="en-AU"/>
          </a:p>
        </p:txBody>
      </p:sp>
      <p:sp>
        <p:nvSpPr>
          <p:cNvPr id="25" name="Content Placeholder 24">
            <a:extLst>
              <a:ext uri="{FF2B5EF4-FFF2-40B4-BE49-F238E27FC236}">
                <a16:creationId xmlns:a16="http://schemas.microsoft.com/office/drawing/2014/main" id="{CC10889F-C770-4849-AEED-7C7D5B93A05C}"/>
              </a:ext>
            </a:extLst>
          </p:cNvPr>
          <p:cNvSpPr>
            <a:spLocks noGrp="1"/>
          </p:cNvSpPr>
          <p:nvPr>
            <p:ph sz="quarter" idx="29"/>
          </p:nvPr>
        </p:nvSpPr>
        <p:spPr>
          <a:xfrm>
            <a:off x="694800" y="4189847"/>
            <a:ext cx="5198533" cy="2124000"/>
          </a:xfrm>
          <a:custGeom>
            <a:avLst/>
            <a:gdLst>
              <a:gd name="connsiteX0" fmla="*/ 0 w 5198533"/>
              <a:gd name="connsiteY0" fmla="*/ 0 h 2130692"/>
              <a:gd name="connsiteX1" fmla="*/ 5198533 w 5198533"/>
              <a:gd name="connsiteY1" fmla="*/ 0 h 2130692"/>
              <a:gd name="connsiteX2" fmla="*/ 5198533 w 5198533"/>
              <a:gd name="connsiteY2" fmla="*/ 2130692 h 2130692"/>
              <a:gd name="connsiteX3" fmla="*/ 0 w 5198533"/>
              <a:gd name="connsiteY3" fmla="*/ 2130692 h 2130692"/>
            </a:gdLst>
            <a:ahLst/>
            <a:cxnLst>
              <a:cxn ang="0">
                <a:pos x="connsiteX0" y="connsiteY0"/>
              </a:cxn>
              <a:cxn ang="0">
                <a:pos x="connsiteX1" y="connsiteY1"/>
              </a:cxn>
              <a:cxn ang="0">
                <a:pos x="connsiteX2" y="connsiteY2"/>
              </a:cxn>
              <a:cxn ang="0">
                <a:pos x="connsiteX3" y="connsiteY3"/>
              </a:cxn>
            </a:cxnLst>
            <a:rect l="l" t="t" r="r" b="b"/>
            <a:pathLst>
              <a:path w="5198533" h="2130692">
                <a:moveTo>
                  <a:pt x="0" y="0"/>
                </a:moveTo>
                <a:lnTo>
                  <a:pt x="5198533" y="0"/>
                </a:lnTo>
                <a:lnTo>
                  <a:pt x="5198533" y="2130692"/>
                </a:lnTo>
                <a:lnTo>
                  <a:pt x="0" y="2130692"/>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AU"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Content Placeholder 26">
            <a:extLst>
              <a:ext uri="{FF2B5EF4-FFF2-40B4-BE49-F238E27FC236}">
                <a16:creationId xmlns:a16="http://schemas.microsoft.com/office/drawing/2014/main" id="{1880E58C-1E83-49D4-8716-E066300863C6}"/>
              </a:ext>
            </a:extLst>
          </p:cNvPr>
          <p:cNvSpPr>
            <a:spLocks noGrp="1"/>
          </p:cNvSpPr>
          <p:nvPr>
            <p:ph sz="quarter" idx="30"/>
          </p:nvPr>
        </p:nvSpPr>
        <p:spPr>
          <a:xfrm>
            <a:off x="6288618" y="2636836"/>
            <a:ext cx="5198400" cy="2124000"/>
          </a:xfrm>
          <a:custGeom>
            <a:avLst/>
            <a:gdLst>
              <a:gd name="connsiteX0" fmla="*/ 0 w 5198400"/>
              <a:gd name="connsiteY0" fmla="*/ 0 h 1905365"/>
              <a:gd name="connsiteX1" fmla="*/ 5198400 w 5198400"/>
              <a:gd name="connsiteY1" fmla="*/ 0 h 1905365"/>
              <a:gd name="connsiteX2" fmla="*/ 5198400 w 5198400"/>
              <a:gd name="connsiteY2" fmla="*/ 1905365 h 1905365"/>
              <a:gd name="connsiteX3" fmla="*/ 0 w 5198400"/>
              <a:gd name="connsiteY3" fmla="*/ 1905365 h 1905365"/>
            </a:gdLst>
            <a:ahLst/>
            <a:cxnLst>
              <a:cxn ang="0">
                <a:pos x="connsiteX0" y="connsiteY0"/>
              </a:cxn>
              <a:cxn ang="0">
                <a:pos x="connsiteX1" y="connsiteY1"/>
              </a:cxn>
              <a:cxn ang="0">
                <a:pos x="connsiteX2" y="connsiteY2"/>
              </a:cxn>
              <a:cxn ang="0">
                <a:pos x="connsiteX3" y="connsiteY3"/>
              </a:cxn>
            </a:cxnLst>
            <a:rect l="l" t="t" r="r" b="b"/>
            <a:pathLst>
              <a:path w="5198400" h="1905365">
                <a:moveTo>
                  <a:pt x="0" y="0"/>
                </a:moveTo>
                <a:lnTo>
                  <a:pt x="5198400" y="0"/>
                </a:lnTo>
                <a:lnTo>
                  <a:pt x="5198400" y="1905365"/>
                </a:lnTo>
                <a:lnTo>
                  <a:pt x="0" y="1905365"/>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AU"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Content Placeholder 28">
            <a:extLst>
              <a:ext uri="{FF2B5EF4-FFF2-40B4-BE49-F238E27FC236}">
                <a16:creationId xmlns:a16="http://schemas.microsoft.com/office/drawing/2014/main" id="{40A5220A-8DEB-49E1-AD72-4DE38F10001D}"/>
              </a:ext>
            </a:extLst>
          </p:cNvPr>
          <p:cNvSpPr>
            <a:spLocks noGrp="1"/>
          </p:cNvSpPr>
          <p:nvPr>
            <p:ph sz="quarter" idx="31"/>
          </p:nvPr>
        </p:nvSpPr>
        <p:spPr>
          <a:xfrm>
            <a:off x="694799" y="2636838"/>
            <a:ext cx="5198532" cy="1368226"/>
          </a:xfrm>
          <a:custGeom>
            <a:avLst/>
            <a:gdLst>
              <a:gd name="connsiteX0" fmla="*/ 0 w 5198532"/>
              <a:gd name="connsiteY0" fmla="*/ 0 h 1368226"/>
              <a:gd name="connsiteX1" fmla="*/ 5198532 w 5198532"/>
              <a:gd name="connsiteY1" fmla="*/ 0 h 1368226"/>
              <a:gd name="connsiteX2" fmla="*/ 5198532 w 5198532"/>
              <a:gd name="connsiteY2" fmla="*/ 1368226 h 1368226"/>
              <a:gd name="connsiteX3" fmla="*/ 0 w 5198532"/>
              <a:gd name="connsiteY3" fmla="*/ 1368226 h 1368226"/>
            </a:gdLst>
            <a:ahLst/>
            <a:cxnLst>
              <a:cxn ang="0">
                <a:pos x="connsiteX0" y="connsiteY0"/>
              </a:cxn>
              <a:cxn ang="0">
                <a:pos x="connsiteX1" y="connsiteY1"/>
              </a:cxn>
              <a:cxn ang="0">
                <a:pos x="connsiteX2" y="connsiteY2"/>
              </a:cxn>
              <a:cxn ang="0">
                <a:pos x="connsiteX3" y="connsiteY3"/>
              </a:cxn>
            </a:cxnLst>
            <a:rect l="l" t="t" r="r" b="b"/>
            <a:pathLst>
              <a:path w="5198532" h="1368226">
                <a:moveTo>
                  <a:pt x="0" y="0"/>
                </a:moveTo>
                <a:lnTo>
                  <a:pt x="5198532" y="0"/>
                </a:lnTo>
                <a:lnTo>
                  <a:pt x="5198532" y="1368226"/>
                </a:lnTo>
                <a:lnTo>
                  <a:pt x="0" y="1368226"/>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5">
            <a:extLst>
              <a:ext uri="{FF2B5EF4-FFF2-40B4-BE49-F238E27FC236}">
                <a16:creationId xmlns:a16="http://schemas.microsoft.com/office/drawing/2014/main" id="{76E37327-CD28-4B4C-A327-FE60BBD71F6C}"/>
              </a:ext>
            </a:extLst>
          </p:cNvPr>
          <p:cNvSpPr>
            <a:spLocks noGrp="1"/>
          </p:cNvSpPr>
          <p:nvPr>
            <p:ph type="body" sz="quarter" idx="32" hasCustomPrompt="1"/>
          </p:nvPr>
        </p:nvSpPr>
        <p:spPr>
          <a:xfrm>
            <a:off x="695326" y="2130706"/>
            <a:ext cx="10801349" cy="506132"/>
          </a:xfrm>
          <a:prstGeom prst="rect">
            <a:avLst/>
          </a:prstGeom>
        </p:spPr>
        <p:txBody>
          <a:bodyPr>
            <a:norm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9211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86500" y="3028485"/>
            <a:ext cx="5219998" cy="1264611"/>
          </a:xfrm>
          <a:prstGeom prst="rect">
            <a:avLst/>
          </a:prstGeom>
        </p:spPr>
        <p:txBody>
          <a:bodyPr/>
          <a:lstStyle/>
          <a:p>
            <a:pPr lvl="0"/>
            <a:r>
              <a:rPr lang="en-AU"/>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86500" y="4940725"/>
            <a:ext cx="5219996" cy="1368000"/>
          </a:xfrm>
          <a:prstGeom prst="rect">
            <a:avLst/>
          </a:prstGeom>
        </p:spPr>
        <p:txBody>
          <a:bodyPr/>
          <a:lstStyle>
            <a:lvl1pPr>
              <a:defRPr/>
            </a:lvl1pPr>
          </a:lstStyle>
          <a:p>
            <a:pPr lvl="0"/>
            <a:r>
              <a:rPr lang="en-US"/>
              <a:t> </a:t>
            </a:r>
            <a:endParaRPr lang="en-AU"/>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86500" y="4662241"/>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630458"/>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800" y="4662241"/>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B90807C1-4AC5-41D4-9F66-2FFE2C9FCBEE}"/>
              </a:ext>
            </a:extLst>
          </p:cNvPr>
          <p:cNvSpPr>
            <a:spLocks noGrp="1"/>
          </p:cNvSpPr>
          <p:nvPr>
            <p:ph type="ftr" sz="quarter" idx="33"/>
          </p:nvPr>
        </p:nvSpPr>
        <p:spPr/>
        <p:txBody>
          <a:bodyPr/>
          <a:lstStyle/>
          <a:p>
            <a:r>
              <a:rPr lang="en-AU"/>
              <a:t>#R2TWeek</a:t>
            </a:r>
          </a:p>
        </p:txBody>
      </p:sp>
      <p:sp>
        <p:nvSpPr>
          <p:cNvPr id="8" name="Slide Number Placeholder 7">
            <a:extLst>
              <a:ext uri="{FF2B5EF4-FFF2-40B4-BE49-F238E27FC236}">
                <a16:creationId xmlns:a16="http://schemas.microsoft.com/office/drawing/2014/main" id="{BB1CA24C-277F-4699-AACD-0CE7FA333A21}"/>
              </a:ext>
            </a:extLst>
          </p:cNvPr>
          <p:cNvSpPr>
            <a:spLocks noGrp="1"/>
          </p:cNvSpPr>
          <p:nvPr>
            <p:ph type="sldNum" sz="quarter" idx="34"/>
          </p:nvPr>
        </p:nvSpPr>
        <p:spPr/>
        <p:txBody>
          <a:bodyPr/>
          <a:lstStyle/>
          <a:p>
            <a:fld id="{E917DE0E-AFB1-41FD-BC35-27DB61CA125F}" type="slidenum">
              <a:rPr lang="en-AU" smtClean="0"/>
              <a:pPr/>
              <a:t>‹#›</a:t>
            </a:fld>
            <a:endParaRPr lang="en-AU"/>
          </a:p>
        </p:txBody>
      </p:sp>
      <p:sp>
        <p:nvSpPr>
          <p:cNvPr id="25" name="Text Placeholder 5">
            <a:extLst>
              <a:ext uri="{FF2B5EF4-FFF2-40B4-BE49-F238E27FC236}">
                <a16:creationId xmlns:a16="http://schemas.microsoft.com/office/drawing/2014/main" id="{E3EEABC2-F12A-48B3-8BD1-6F2CE1CA2422}"/>
              </a:ext>
            </a:extLst>
          </p:cNvPr>
          <p:cNvSpPr>
            <a:spLocks noGrp="1"/>
          </p:cNvSpPr>
          <p:nvPr>
            <p:ph type="body" sz="quarter" idx="35"/>
          </p:nvPr>
        </p:nvSpPr>
        <p:spPr>
          <a:xfrm>
            <a:off x="6286500" y="2630458"/>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26" name="Text Placeholder 5">
            <a:extLst>
              <a:ext uri="{FF2B5EF4-FFF2-40B4-BE49-F238E27FC236}">
                <a16:creationId xmlns:a16="http://schemas.microsoft.com/office/drawing/2014/main" id="{88F298BC-8471-411E-B254-EFEEFEB67AEA}"/>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158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19C6CF3-60A7-899D-2A0B-5CB145E232EB}"/>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9" name="Text Placeholder 27">
            <a:extLst>
              <a:ext uri="{FF2B5EF4-FFF2-40B4-BE49-F238E27FC236}">
                <a16:creationId xmlns:a16="http://schemas.microsoft.com/office/drawing/2014/main" id="{2D5D6F3A-F693-467C-8FA0-0B09E09F2971}"/>
              </a:ext>
            </a:extLst>
          </p:cNvPr>
          <p:cNvSpPr>
            <a:spLocks noGrp="1"/>
          </p:cNvSpPr>
          <p:nvPr>
            <p:ph type="body" sz="quarter" idx="12" hasCustomPrompt="1"/>
          </p:nvPr>
        </p:nvSpPr>
        <p:spPr>
          <a:xfrm>
            <a:off x="9547912" y="706439"/>
            <a:ext cx="1944000" cy="777600"/>
          </a:xfrm>
          <a:prstGeom prst="rect">
            <a:avLst/>
          </a:prstGeo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610" b="-610"/>
            </a:stretch>
          </a:blipFill>
        </p:spPr>
        <p:txBody>
          <a:bodyPr/>
          <a:lstStyle>
            <a:lvl1pPr>
              <a:defRPr/>
            </a:lvl1pPr>
          </a:lstStyle>
          <a:p>
            <a:pPr lvl="0"/>
            <a:r>
              <a:rPr lang="en-US"/>
              <a:t> </a:t>
            </a:r>
            <a:endParaRPr lang="en-AU"/>
          </a:p>
        </p:txBody>
      </p:sp>
      <p:sp>
        <p:nvSpPr>
          <p:cNvPr id="17" name="Title 1">
            <a:extLst>
              <a:ext uri="{FF2B5EF4-FFF2-40B4-BE49-F238E27FC236}">
                <a16:creationId xmlns:a16="http://schemas.microsoft.com/office/drawing/2014/main" id="{66432C9E-CC92-4B1E-A531-00A7F945EA89}"/>
              </a:ext>
            </a:extLst>
          </p:cNvPr>
          <p:cNvSpPr>
            <a:spLocks noGrp="1"/>
          </p:cNvSpPr>
          <p:nvPr>
            <p:ph type="title" hasCustomPrompt="1"/>
          </p:nvPr>
        </p:nvSpPr>
        <p:spPr>
          <a:xfrm>
            <a:off x="1703512" y="2012082"/>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8" name="Text Placeholder 6">
            <a:extLst>
              <a:ext uri="{FF2B5EF4-FFF2-40B4-BE49-F238E27FC236}">
                <a16:creationId xmlns:a16="http://schemas.microsoft.com/office/drawing/2014/main" id="{08B01333-1B7A-4924-B0F3-974EA92411A2}"/>
              </a:ext>
            </a:extLst>
          </p:cNvPr>
          <p:cNvSpPr>
            <a:spLocks noGrp="1"/>
          </p:cNvSpPr>
          <p:nvPr>
            <p:ph type="body" sz="quarter" idx="11" hasCustomPrompt="1"/>
          </p:nvPr>
        </p:nvSpPr>
        <p:spPr>
          <a:xfrm>
            <a:off x="1703484" y="3539108"/>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spTree>
    <p:extLst>
      <p:ext uri="{BB962C8B-B14F-4D97-AF65-F5344CB8AC3E}">
        <p14:creationId xmlns:p14="http://schemas.microsoft.com/office/powerpoint/2010/main" val="419216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l">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6322634"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r>
              <a:rPr lang="en-AU"/>
              <a:t>#R2TWeek</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6960096" y="2552856"/>
            <a:ext cx="3024336" cy="1538883"/>
          </a:xfrm>
        </p:spPr>
        <p:txBody>
          <a:bodyPr vert="horz" wrap="square" lIns="0" tIns="0" rIns="0" bIns="0" rtlCol="0" anchor="b" anchorCtr="0">
            <a:spAutoFit/>
          </a:bodyPr>
          <a:lstStyle>
            <a:lvl1pPr>
              <a:defRPr lang="en-US" sz="2000" b="1"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6960096" y="4509120"/>
            <a:ext cx="3024336" cy="215444"/>
          </a:xfrm>
        </p:spPr>
        <p:txBody>
          <a:bodyPr vert="horz" wrap="square" lIns="0" tIns="0" rIns="0" bIns="0" rtlCol="0" anchor="t">
            <a:spAutoFit/>
          </a:bodyPr>
          <a:lstStyle>
            <a:lvl1pPr>
              <a:defRPr lang="en-US" sz="1400" b="0"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6960096" y="4295030"/>
            <a:ext cx="950400" cy="108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183337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2639616"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r>
              <a:rPr lang="en-AU"/>
              <a:t>#R2TWeek</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3277078" y="2552856"/>
            <a:ext cx="3024336" cy="1538883"/>
          </a:xfrm>
        </p:spPr>
        <p:txBody>
          <a:bodyPr vert="horz" wrap="square" lIns="0" tIns="0" rIns="0" bIns="0" rtlCol="0" anchor="b" anchorCtr="0">
            <a:spAutoFit/>
          </a:bodyPr>
          <a:lstStyle>
            <a:lvl1pPr>
              <a:defRPr lang="en-US" sz="2000" b="1"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3277078" y="4509120"/>
            <a:ext cx="3024336" cy="215444"/>
          </a:xfrm>
        </p:spPr>
        <p:txBody>
          <a:bodyPr vert="horz" wrap="square" lIns="0" tIns="0" rIns="0" bIns="0" rtlCol="0" anchor="t">
            <a:spAutoFit/>
          </a:bodyPr>
          <a:lstStyle>
            <a:lvl1pPr>
              <a:defRPr lang="en-US" sz="1400" b="0"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3277078" y="4295030"/>
            <a:ext cx="950400" cy="10800"/>
          </a:xfrm>
          <a:prstGeom prst="rect">
            <a:avLst/>
          </a:prstGeom>
          <a:solidFill>
            <a:schemeClr val="tx2">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17294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 icons + one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BA98747-0DB5-4B1B-B49E-00EE7FBBF5D6}"/>
              </a:ext>
            </a:extLst>
          </p:cNvPr>
          <p:cNvSpPr>
            <a:spLocks noGrp="1"/>
          </p:cNvSpPr>
          <p:nvPr>
            <p:ph type="pic" sz="quarter" idx="33" hasCustomPrompt="1"/>
          </p:nvPr>
        </p:nvSpPr>
        <p:spPr>
          <a:xfrm>
            <a:off x="319784" y="25"/>
            <a:ext cx="3753813" cy="6308700"/>
          </a:xfrm>
          <a:custGeom>
            <a:avLst/>
            <a:gdLst>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0 w 3753813"/>
              <a:gd name="connsiteY4" fmla="*/ 6308592 h 6308700"/>
              <a:gd name="connsiteX5" fmla="*/ 1216808 w 3753813"/>
              <a:gd name="connsiteY5" fmla="*/ 6308592 h 6308700"/>
              <a:gd name="connsiteX6" fmla="*/ 1216808 w 3753813"/>
              <a:gd name="connsiteY6" fmla="*/ 6308513 h 6308700"/>
              <a:gd name="connsiteX7" fmla="*/ 1142621 w 3753813"/>
              <a:gd name="connsiteY7" fmla="*/ 6308513 h 6308700"/>
              <a:gd name="connsiteX8" fmla="*/ 11598 w 3753813"/>
              <a:gd name="connsiteY8" fmla="*/ 5267228 h 6308700"/>
              <a:gd name="connsiteX9" fmla="*/ 0 w 3753813"/>
              <a:gd name="connsiteY9" fmla="*/ 5221165 h 6308700"/>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1216808 w 3753813"/>
              <a:gd name="connsiteY4" fmla="*/ 6308592 h 6308700"/>
              <a:gd name="connsiteX5" fmla="*/ 1216808 w 3753813"/>
              <a:gd name="connsiteY5" fmla="*/ 6308513 h 6308700"/>
              <a:gd name="connsiteX6" fmla="*/ 1142621 w 3753813"/>
              <a:gd name="connsiteY6" fmla="*/ 6308513 h 6308700"/>
              <a:gd name="connsiteX7" fmla="*/ 11598 w 3753813"/>
              <a:gd name="connsiteY7" fmla="*/ 5267228 h 6308700"/>
              <a:gd name="connsiteX8" fmla="*/ 0 w 3753813"/>
              <a:gd name="connsiteY8" fmla="*/ 5221165 h 6308700"/>
              <a:gd name="connsiteX9" fmla="*/ 0 w 3753813"/>
              <a:gd name="connsiteY9" fmla="*/ 0 h 6308700"/>
              <a:gd name="connsiteX0" fmla="*/ 0 w 3753813"/>
              <a:gd name="connsiteY0" fmla="*/ 0 h 6308700"/>
              <a:gd name="connsiteX1" fmla="*/ 3753813 w 3753813"/>
              <a:gd name="connsiteY1" fmla="*/ 0 h 6308700"/>
              <a:gd name="connsiteX2" fmla="*/ 3753813 w 3753813"/>
              <a:gd name="connsiteY2" fmla="*/ 6308700 h 6308700"/>
              <a:gd name="connsiteX3" fmla="*/ 1216808 w 3753813"/>
              <a:gd name="connsiteY3" fmla="*/ 6308592 h 6308700"/>
              <a:gd name="connsiteX4" fmla="*/ 1216808 w 3753813"/>
              <a:gd name="connsiteY4" fmla="*/ 6308513 h 6308700"/>
              <a:gd name="connsiteX5" fmla="*/ 1142621 w 3753813"/>
              <a:gd name="connsiteY5" fmla="*/ 6308513 h 6308700"/>
              <a:gd name="connsiteX6" fmla="*/ 11598 w 3753813"/>
              <a:gd name="connsiteY6" fmla="*/ 5267228 h 6308700"/>
              <a:gd name="connsiteX7" fmla="*/ 0 w 3753813"/>
              <a:gd name="connsiteY7" fmla="*/ 5221165 h 6308700"/>
              <a:gd name="connsiteX8" fmla="*/ 0 w 3753813"/>
              <a:gd name="connsiteY8" fmla="*/ 0 h 630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813" h="6308700">
                <a:moveTo>
                  <a:pt x="0" y="0"/>
                </a:moveTo>
                <a:lnTo>
                  <a:pt x="3753813" y="0"/>
                </a:lnTo>
                <a:lnTo>
                  <a:pt x="3753813" y="6308700"/>
                </a:lnTo>
                <a:lnTo>
                  <a:pt x="1216808" y="6308592"/>
                </a:lnTo>
                <a:lnTo>
                  <a:pt x="1216808" y="6308513"/>
                </a:lnTo>
                <a:lnTo>
                  <a:pt x="1142621" y="6308513"/>
                </a:lnTo>
                <a:cubicBezTo>
                  <a:pt x="580256" y="6137392"/>
                  <a:pt x="148576" y="5723798"/>
                  <a:pt x="11598" y="5267228"/>
                </a:cubicBezTo>
                <a:lnTo>
                  <a:pt x="0" y="5221165"/>
                </a:lnTo>
                <a:lnTo>
                  <a:pt x="0" y="0"/>
                </a:lnTo>
                <a:close/>
              </a:path>
            </a:pathLst>
          </a:cu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7" name="Rectangle 6">
            <a:extLst>
              <a:ext uri="{FF2B5EF4-FFF2-40B4-BE49-F238E27FC236}">
                <a16:creationId xmlns:a16="http://schemas.microsoft.com/office/drawing/2014/main" id="{D7C74646-5116-45C7-99CA-F3BEE3092EC8}"/>
              </a:ext>
            </a:extLst>
          </p:cNvPr>
          <p:cNvSpPr/>
          <p:nvPr userDrawn="1"/>
        </p:nvSpPr>
        <p:spPr>
          <a:xfrm>
            <a:off x="4059852" y="1466206"/>
            <a:ext cx="3491358" cy="5391794"/>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3237BA50-67B0-4D9F-A3DE-D513EC57A285}"/>
              </a:ext>
            </a:extLst>
          </p:cNvPr>
          <p:cNvSpPr>
            <a:spLocks noGrp="1"/>
          </p:cNvSpPr>
          <p:nvPr>
            <p:ph type="ftr" sz="quarter" idx="10"/>
          </p:nvPr>
        </p:nvSpPr>
        <p:spPr/>
        <p:txBody>
          <a:bodyPr/>
          <a:lstStyle>
            <a:lvl1pPr>
              <a:defRPr>
                <a:solidFill>
                  <a:schemeClr val="bg1"/>
                </a:solidFill>
              </a:defRPr>
            </a:lvl1pPr>
          </a:lstStyle>
          <a:p>
            <a:r>
              <a:rPr lang="en-AU"/>
              <a:t>#R2TWeek</a:t>
            </a:r>
          </a:p>
        </p:txBody>
      </p:sp>
      <p:sp>
        <p:nvSpPr>
          <p:cNvPr id="4" name="Slide Number Placeholder 3">
            <a:extLst>
              <a:ext uri="{FF2B5EF4-FFF2-40B4-BE49-F238E27FC236}">
                <a16:creationId xmlns:a16="http://schemas.microsoft.com/office/drawing/2014/main" id="{58F0D68F-568E-4F07-BF1B-D56E5E1616BC}"/>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8" name="Title 3">
            <a:extLst>
              <a:ext uri="{FF2B5EF4-FFF2-40B4-BE49-F238E27FC236}">
                <a16:creationId xmlns:a16="http://schemas.microsoft.com/office/drawing/2014/main" id="{B7690930-F7A3-403F-8CD6-64AE7616C481}"/>
              </a:ext>
            </a:extLst>
          </p:cNvPr>
          <p:cNvSpPr>
            <a:spLocks noGrp="1"/>
          </p:cNvSpPr>
          <p:nvPr>
            <p:ph type="title" hasCustomPrompt="1"/>
          </p:nvPr>
        </p:nvSpPr>
        <p:spPr>
          <a:xfrm>
            <a:off x="8112126" y="1561647"/>
            <a:ext cx="3384550" cy="469056"/>
          </a:xfrm>
        </p:spPr>
        <p:txBody>
          <a:bodyPr/>
          <a:lstStyle>
            <a:lvl1pPr>
              <a:defRPr/>
            </a:lvl1pPr>
          </a:lstStyle>
          <a:p>
            <a:r>
              <a:rPr lang="en-US"/>
              <a:t>Title here</a:t>
            </a:r>
            <a:endParaRPr lang="en-AU"/>
          </a:p>
        </p:txBody>
      </p:sp>
      <p:sp>
        <p:nvSpPr>
          <p:cNvPr id="9" name="Text Placeholder 5">
            <a:extLst>
              <a:ext uri="{FF2B5EF4-FFF2-40B4-BE49-F238E27FC236}">
                <a16:creationId xmlns:a16="http://schemas.microsoft.com/office/drawing/2014/main" id="{0D12D827-40B3-4D10-8B97-1639A446FB3D}"/>
              </a:ext>
            </a:extLst>
          </p:cNvPr>
          <p:cNvSpPr>
            <a:spLocks noGrp="1"/>
          </p:cNvSpPr>
          <p:nvPr>
            <p:ph type="body" sz="quarter" idx="31" hasCustomPrompt="1"/>
          </p:nvPr>
        </p:nvSpPr>
        <p:spPr>
          <a:xfrm>
            <a:off x="8112125" y="2130706"/>
            <a:ext cx="3384550" cy="506132"/>
          </a:xfrm>
          <a:prstGeom prst="rect">
            <a:avLst/>
          </a:prstGeom>
        </p:spPr>
        <p:txBody>
          <a:bodyPr>
            <a:noAutofit/>
          </a:bodyPr>
          <a:lstStyle>
            <a:lvl1pPr>
              <a:lnSpc>
                <a:spcPct val="90000"/>
              </a:lnSpc>
              <a:defRPr sz="1600" b="0">
                <a:solidFill>
                  <a:schemeClr val="tx2"/>
                </a:solidFill>
              </a:defRPr>
            </a:lvl1pPr>
            <a:lvl2pPr marL="612" indent="0">
              <a:buNone/>
              <a:defRPr/>
            </a:lvl2pPr>
          </a:lstStyle>
          <a:p>
            <a:pPr lvl="0"/>
            <a:r>
              <a:rPr lang="en-US"/>
              <a:t>[Subtitle]</a:t>
            </a:r>
          </a:p>
        </p:txBody>
      </p:sp>
      <p:sp>
        <p:nvSpPr>
          <p:cNvPr id="11" name="Text Placeholder 10">
            <a:extLst>
              <a:ext uri="{FF2B5EF4-FFF2-40B4-BE49-F238E27FC236}">
                <a16:creationId xmlns:a16="http://schemas.microsoft.com/office/drawing/2014/main" id="{6710EEB8-1B8C-4828-AF29-90D9289687B3}"/>
              </a:ext>
            </a:extLst>
          </p:cNvPr>
          <p:cNvSpPr>
            <a:spLocks noGrp="1"/>
          </p:cNvSpPr>
          <p:nvPr>
            <p:ph type="body" sz="quarter" idx="32"/>
          </p:nvPr>
        </p:nvSpPr>
        <p:spPr>
          <a:xfrm>
            <a:off x="8112125" y="3068638"/>
            <a:ext cx="3384550" cy="324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9">
            <a:extLst>
              <a:ext uri="{FF2B5EF4-FFF2-40B4-BE49-F238E27FC236}">
                <a16:creationId xmlns:a16="http://schemas.microsoft.com/office/drawing/2014/main" id="{2C1FFA05-383E-4EA0-8A7A-14406633FDAE}"/>
              </a:ext>
            </a:extLst>
          </p:cNvPr>
          <p:cNvSpPr>
            <a:spLocks noGrp="1"/>
          </p:cNvSpPr>
          <p:nvPr>
            <p:ph sz="quarter" idx="34" hasCustomPrompt="1"/>
          </p:nvPr>
        </p:nvSpPr>
        <p:spPr>
          <a:xfrm>
            <a:off x="4765948" y="2096838"/>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5" name="Content Placeholder 9">
            <a:extLst>
              <a:ext uri="{FF2B5EF4-FFF2-40B4-BE49-F238E27FC236}">
                <a16:creationId xmlns:a16="http://schemas.microsoft.com/office/drawing/2014/main" id="{EF7C04B6-0E34-422C-AFA2-C2258851736A}"/>
              </a:ext>
            </a:extLst>
          </p:cNvPr>
          <p:cNvSpPr>
            <a:spLocks noGrp="1"/>
          </p:cNvSpPr>
          <p:nvPr>
            <p:ph sz="quarter" idx="35" hasCustomPrompt="1"/>
          </p:nvPr>
        </p:nvSpPr>
        <p:spPr>
          <a:xfrm>
            <a:off x="4765948" y="3573216"/>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6" name="Content Placeholder 9">
            <a:extLst>
              <a:ext uri="{FF2B5EF4-FFF2-40B4-BE49-F238E27FC236}">
                <a16:creationId xmlns:a16="http://schemas.microsoft.com/office/drawing/2014/main" id="{626B73AE-3585-4450-A61F-2665857EB816}"/>
              </a:ext>
            </a:extLst>
          </p:cNvPr>
          <p:cNvSpPr>
            <a:spLocks noGrp="1"/>
          </p:cNvSpPr>
          <p:nvPr>
            <p:ph sz="quarter" idx="36" hasCustomPrompt="1"/>
          </p:nvPr>
        </p:nvSpPr>
        <p:spPr>
          <a:xfrm>
            <a:off x="4765948" y="5049593"/>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7" name="Content Placeholder 12">
            <a:extLst>
              <a:ext uri="{FF2B5EF4-FFF2-40B4-BE49-F238E27FC236}">
                <a16:creationId xmlns:a16="http://schemas.microsoft.com/office/drawing/2014/main" id="{CEB3261A-B820-4F34-AA9C-ECB6FADB7347}"/>
              </a:ext>
            </a:extLst>
          </p:cNvPr>
          <p:cNvSpPr>
            <a:spLocks noGrp="1"/>
          </p:cNvSpPr>
          <p:nvPr>
            <p:ph sz="quarter" idx="12" hasCustomPrompt="1"/>
          </p:nvPr>
        </p:nvSpPr>
        <p:spPr>
          <a:xfrm>
            <a:off x="4261815" y="2096838"/>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8" name="Content Placeholder 12">
            <a:extLst>
              <a:ext uri="{FF2B5EF4-FFF2-40B4-BE49-F238E27FC236}">
                <a16:creationId xmlns:a16="http://schemas.microsoft.com/office/drawing/2014/main" id="{9E0DE186-927A-456D-BA02-3331C27470FD}"/>
              </a:ext>
            </a:extLst>
          </p:cNvPr>
          <p:cNvSpPr>
            <a:spLocks noGrp="1"/>
          </p:cNvSpPr>
          <p:nvPr>
            <p:ph sz="quarter" idx="37" hasCustomPrompt="1"/>
          </p:nvPr>
        </p:nvSpPr>
        <p:spPr>
          <a:xfrm>
            <a:off x="4261815" y="357321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9" name="Content Placeholder 12">
            <a:extLst>
              <a:ext uri="{FF2B5EF4-FFF2-40B4-BE49-F238E27FC236}">
                <a16:creationId xmlns:a16="http://schemas.microsoft.com/office/drawing/2014/main" id="{EC74DFA6-B8C2-4882-ADA6-BDDC15DB7D90}"/>
              </a:ext>
            </a:extLst>
          </p:cNvPr>
          <p:cNvSpPr>
            <a:spLocks noGrp="1"/>
          </p:cNvSpPr>
          <p:nvPr>
            <p:ph sz="quarter" idx="38" hasCustomPrompt="1"/>
          </p:nvPr>
        </p:nvSpPr>
        <p:spPr>
          <a:xfrm>
            <a:off x="4261815" y="5049593"/>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12427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able_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#R2TWeek</a:t>
            </a: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6" name="Rectangle 5">
            <a:extLst>
              <a:ext uri="{FF2B5EF4-FFF2-40B4-BE49-F238E27FC236}">
                <a16:creationId xmlns:a16="http://schemas.microsoft.com/office/drawing/2014/main" id="{F394381A-1796-48D3-99D8-9D18726C1C17}"/>
              </a:ext>
            </a:extLst>
          </p:cNvPr>
          <p:cNvSpPr/>
          <p:nvPr userDrawn="1"/>
        </p:nvSpPr>
        <p:spPr>
          <a:xfrm flipV="1">
            <a:off x="-7364" y="2621084"/>
            <a:ext cx="12199364" cy="441176"/>
          </a:xfrm>
          <a:prstGeom prst="rect">
            <a:avLst/>
          </a:prstGeom>
          <a:gradFill flip="none" rotWithShape="1">
            <a:gsLst>
              <a:gs pos="38000">
                <a:schemeClr val="accent1"/>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636837"/>
            <a:ext cx="10801350" cy="3671887"/>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74512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#R2TWeek</a:t>
            </a: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636837"/>
            <a:ext cx="10801350" cy="3671887"/>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477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B02A2A-B474-483E-8BA0-6F967ADE9726}"/>
              </a:ext>
            </a:extLst>
          </p:cNvPr>
          <p:cNvSpPr>
            <a:spLocks noGrp="1"/>
          </p:cNvSpPr>
          <p:nvPr>
            <p:ph type="ftr" sz="quarter" idx="10"/>
          </p:nvPr>
        </p:nvSpPr>
        <p:spPr/>
        <p:txBody>
          <a:bodyPr/>
          <a:lstStyle/>
          <a:p>
            <a:r>
              <a:rPr lang="en-AU"/>
              <a:t>#R2TWeek</a:t>
            </a:r>
          </a:p>
        </p:txBody>
      </p:sp>
      <p:sp>
        <p:nvSpPr>
          <p:cNvPr id="4" name="Slide Number Placeholder 3">
            <a:extLst>
              <a:ext uri="{FF2B5EF4-FFF2-40B4-BE49-F238E27FC236}">
                <a16:creationId xmlns:a16="http://schemas.microsoft.com/office/drawing/2014/main" id="{1C168D10-C8CC-42E5-BF51-D9C5BB3F450E}"/>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3" name="Picture Placeholder 21">
            <a:extLst>
              <a:ext uri="{FF2B5EF4-FFF2-40B4-BE49-F238E27FC236}">
                <a16:creationId xmlns:a16="http://schemas.microsoft.com/office/drawing/2014/main" id="{32EB8CB5-8B27-4843-9503-921579435E8E}"/>
              </a:ext>
            </a:extLst>
          </p:cNvPr>
          <p:cNvSpPr>
            <a:spLocks noGrp="1"/>
          </p:cNvSpPr>
          <p:nvPr>
            <p:ph type="pic" sz="quarter" idx="12"/>
          </p:nvPr>
        </p:nvSpPr>
        <p:spPr>
          <a:xfrm>
            <a:off x="673099" y="908720"/>
            <a:ext cx="2992864" cy="1560648"/>
          </a:xfrm>
          <a:solidFill>
            <a:schemeClr val="bg1">
              <a:lumMod val="95000"/>
            </a:schemeClr>
          </a:solidFill>
        </p:spPr>
        <p:txBody>
          <a:bodyPr/>
          <a:lstStyle/>
          <a:p>
            <a:r>
              <a:rPr lang="en-US"/>
              <a:t>Click icon to add picture</a:t>
            </a:r>
          </a:p>
        </p:txBody>
      </p:sp>
      <p:sp>
        <p:nvSpPr>
          <p:cNvPr id="14" name="Picture Placeholder 21">
            <a:extLst>
              <a:ext uri="{FF2B5EF4-FFF2-40B4-BE49-F238E27FC236}">
                <a16:creationId xmlns:a16="http://schemas.microsoft.com/office/drawing/2014/main" id="{FEDE633B-2FE4-48AB-9CD1-2A1EB093AF9E}"/>
              </a:ext>
            </a:extLst>
          </p:cNvPr>
          <p:cNvSpPr>
            <a:spLocks noGrp="1"/>
          </p:cNvSpPr>
          <p:nvPr>
            <p:ph type="pic" sz="quarter" idx="14"/>
          </p:nvPr>
        </p:nvSpPr>
        <p:spPr>
          <a:xfrm>
            <a:off x="3718535" y="2545932"/>
            <a:ext cx="2301456" cy="3747588"/>
          </a:xfrm>
          <a:solidFill>
            <a:schemeClr val="bg1">
              <a:lumMod val="95000"/>
            </a:schemeClr>
          </a:solidFill>
        </p:spPr>
        <p:txBody>
          <a:bodyPr/>
          <a:lstStyle/>
          <a:p>
            <a:r>
              <a:rPr lang="en-US"/>
              <a:t>Click icon to add picture</a:t>
            </a:r>
          </a:p>
        </p:txBody>
      </p:sp>
      <p:sp>
        <p:nvSpPr>
          <p:cNvPr id="15" name="Picture Placeholder 21">
            <a:extLst>
              <a:ext uri="{FF2B5EF4-FFF2-40B4-BE49-F238E27FC236}">
                <a16:creationId xmlns:a16="http://schemas.microsoft.com/office/drawing/2014/main" id="{E71EFBA4-F037-4B83-9653-DD0D61CD3CD7}"/>
              </a:ext>
            </a:extLst>
          </p:cNvPr>
          <p:cNvSpPr>
            <a:spLocks noGrp="1"/>
          </p:cNvSpPr>
          <p:nvPr>
            <p:ph type="pic" sz="quarter" idx="15"/>
          </p:nvPr>
        </p:nvSpPr>
        <p:spPr>
          <a:xfrm>
            <a:off x="6158903" y="4859871"/>
            <a:ext cx="2301456" cy="1433649"/>
          </a:xfrm>
          <a:solidFill>
            <a:schemeClr val="bg1">
              <a:lumMod val="95000"/>
            </a:schemeClr>
          </a:solidFill>
        </p:spPr>
        <p:txBody>
          <a:bodyPr/>
          <a:lstStyle/>
          <a:p>
            <a:r>
              <a:rPr lang="en-US"/>
              <a:t>Click icon to add picture</a:t>
            </a:r>
          </a:p>
        </p:txBody>
      </p:sp>
      <p:sp>
        <p:nvSpPr>
          <p:cNvPr id="16" name="Picture Placeholder 21">
            <a:extLst>
              <a:ext uri="{FF2B5EF4-FFF2-40B4-BE49-F238E27FC236}">
                <a16:creationId xmlns:a16="http://schemas.microsoft.com/office/drawing/2014/main" id="{BA7AF2D3-2F39-493A-94FE-D07442338B3F}"/>
              </a:ext>
            </a:extLst>
          </p:cNvPr>
          <p:cNvSpPr>
            <a:spLocks noGrp="1"/>
          </p:cNvSpPr>
          <p:nvPr>
            <p:ph type="pic" sz="quarter" idx="16"/>
          </p:nvPr>
        </p:nvSpPr>
        <p:spPr>
          <a:xfrm>
            <a:off x="8541843" y="4859872"/>
            <a:ext cx="2985552" cy="1433648"/>
          </a:xfrm>
          <a:solidFill>
            <a:schemeClr val="bg1">
              <a:lumMod val="95000"/>
            </a:schemeClr>
          </a:solidFill>
        </p:spPr>
        <p:txBody>
          <a:bodyPr/>
          <a:lstStyle/>
          <a:p>
            <a:r>
              <a:rPr lang="en-US"/>
              <a:t>Click icon to add picture</a:t>
            </a:r>
          </a:p>
        </p:txBody>
      </p:sp>
      <p:sp>
        <p:nvSpPr>
          <p:cNvPr id="17" name="Picture Placeholder 21">
            <a:extLst>
              <a:ext uri="{FF2B5EF4-FFF2-40B4-BE49-F238E27FC236}">
                <a16:creationId xmlns:a16="http://schemas.microsoft.com/office/drawing/2014/main" id="{B62BB5B9-4568-4309-93B5-668133F36808}"/>
              </a:ext>
            </a:extLst>
          </p:cNvPr>
          <p:cNvSpPr>
            <a:spLocks noGrp="1"/>
          </p:cNvSpPr>
          <p:nvPr>
            <p:ph type="pic" sz="quarter" idx="19"/>
          </p:nvPr>
        </p:nvSpPr>
        <p:spPr>
          <a:xfrm>
            <a:off x="8534126" y="908720"/>
            <a:ext cx="2964660" cy="3874588"/>
          </a:xfrm>
          <a:solidFill>
            <a:schemeClr val="bg1">
              <a:lumMod val="95000"/>
            </a:schemeClr>
          </a:solidFill>
        </p:spPr>
        <p:txBody>
          <a:bodyPr/>
          <a:lstStyle/>
          <a:p>
            <a:r>
              <a:rPr lang="en-US"/>
              <a:t>Click icon to add picture</a:t>
            </a:r>
          </a:p>
        </p:txBody>
      </p:sp>
      <p:sp>
        <p:nvSpPr>
          <p:cNvPr id="18" name="Picture Placeholder 21">
            <a:extLst>
              <a:ext uri="{FF2B5EF4-FFF2-40B4-BE49-F238E27FC236}">
                <a16:creationId xmlns:a16="http://schemas.microsoft.com/office/drawing/2014/main" id="{14475CFD-0688-4309-8EBB-A4C2DFB4BD16}"/>
              </a:ext>
            </a:extLst>
          </p:cNvPr>
          <p:cNvSpPr>
            <a:spLocks noGrp="1"/>
          </p:cNvSpPr>
          <p:nvPr>
            <p:ph type="pic" sz="quarter" idx="20"/>
          </p:nvPr>
        </p:nvSpPr>
        <p:spPr>
          <a:xfrm>
            <a:off x="3731234" y="908720"/>
            <a:ext cx="2289162" cy="1560648"/>
          </a:xfrm>
          <a:solidFill>
            <a:schemeClr val="bg1">
              <a:lumMod val="95000"/>
            </a:schemeClr>
          </a:solidFill>
        </p:spPr>
        <p:txBody>
          <a:bodyPr/>
          <a:lstStyle/>
          <a:p>
            <a:r>
              <a:rPr lang="en-US"/>
              <a:t>Click icon to add picture</a:t>
            </a:r>
          </a:p>
        </p:txBody>
      </p:sp>
      <p:sp>
        <p:nvSpPr>
          <p:cNvPr id="19" name="Rectangle 18">
            <a:extLst>
              <a:ext uri="{FF2B5EF4-FFF2-40B4-BE49-F238E27FC236}">
                <a16:creationId xmlns:a16="http://schemas.microsoft.com/office/drawing/2014/main" id="{380F20EE-FF0D-49B8-9D8F-6FF4988FD153}"/>
              </a:ext>
            </a:extLst>
          </p:cNvPr>
          <p:cNvSpPr/>
          <p:nvPr userDrawn="1"/>
        </p:nvSpPr>
        <p:spPr>
          <a:xfrm>
            <a:off x="660400" y="2545932"/>
            <a:ext cx="2992864" cy="4312068"/>
          </a:xfrm>
          <a:prstGeom prst="rect">
            <a:avLst/>
          </a:prstGeom>
          <a:gradFill flip="none" rotWithShape="1">
            <a:gsLst>
              <a:gs pos="38000">
                <a:schemeClr val="accent1"/>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21">
            <a:extLst>
              <a:ext uri="{FF2B5EF4-FFF2-40B4-BE49-F238E27FC236}">
                <a16:creationId xmlns:a16="http://schemas.microsoft.com/office/drawing/2014/main" id="{BDF2E1FE-5917-4797-9E49-44EFF2621531}"/>
              </a:ext>
            </a:extLst>
          </p:cNvPr>
          <p:cNvSpPr>
            <a:spLocks noGrp="1"/>
          </p:cNvSpPr>
          <p:nvPr>
            <p:ph type="pic" sz="quarter" idx="21"/>
          </p:nvPr>
        </p:nvSpPr>
        <p:spPr>
          <a:xfrm>
            <a:off x="6158903" y="908719"/>
            <a:ext cx="2301456" cy="3874587"/>
          </a:xfrm>
          <a:solidFill>
            <a:schemeClr val="bg1">
              <a:lumMod val="95000"/>
            </a:schemeClr>
          </a:solidFill>
        </p:spPr>
        <p:txBody>
          <a:bodyPr/>
          <a:lstStyle/>
          <a:p>
            <a:r>
              <a:rPr lang="en-US"/>
              <a:t>Click icon to add picture</a:t>
            </a:r>
          </a:p>
        </p:txBody>
      </p:sp>
      <p:sp>
        <p:nvSpPr>
          <p:cNvPr id="21" name="Title 20">
            <a:extLst>
              <a:ext uri="{FF2B5EF4-FFF2-40B4-BE49-F238E27FC236}">
                <a16:creationId xmlns:a16="http://schemas.microsoft.com/office/drawing/2014/main" id="{B3DC9EC2-22B3-4E80-AE40-B61675B3E917}"/>
              </a:ext>
            </a:extLst>
          </p:cNvPr>
          <p:cNvSpPr>
            <a:spLocks noGrp="1"/>
          </p:cNvSpPr>
          <p:nvPr>
            <p:ph type="title"/>
          </p:nvPr>
        </p:nvSpPr>
        <p:spPr>
          <a:xfrm>
            <a:off x="881063" y="2683520"/>
            <a:ext cx="2184251" cy="1728266"/>
          </a:xfrm>
        </p:spPr>
        <p:txBody>
          <a:bodyPr/>
          <a:lstStyle>
            <a:lvl1pPr>
              <a:defRPr sz="3600">
                <a:solidFill>
                  <a:schemeClr val="bg1"/>
                </a:solidFill>
              </a:defRPr>
            </a:lvl1pPr>
          </a:lstStyle>
          <a:p>
            <a:r>
              <a:rPr lang="en-US"/>
              <a:t>Click to edit Master title style</a:t>
            </a:r>
            <a:endParaRPr lang="en-AU"/>
          </a:p>
        </p:txBody>
      </p:sp>
      <p:sp>
        <p:nvSpPr>
          <p:cNvPr id="22" name="Content Placeholder 12">
            <a:extLst>
              <a:ext uri="{FF2B5EF4-FFF2-40B4-BE49-F238E27FC236}">
                <a16:creationId xmlns:a16="http://schemas.microsoft.com/office/drawing/2014/main" id="{7B8817EC-F2D7-4F5F-88AB-7D60280F2F0D}"/>
              </a:ext>
            </a:extLst>
          </p:cNvPr>
          <p:cNvSpPr>
            <a:spLocks noGrp="1"/>
          </p:cNvSpPr>
          <p:nvPr>
            <p:ph sz="quarter" idx="37" hasCustomPrompt="1"/>
          </p:nvPr>
        </p:nvSpPr>
        <p:spPr>
          <a:xfrm>
            <a:off x="3198664" y="2689870"/>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4" name="Text Placeholder 23">
            <a:extLst>
              <a:ext uri="{FF2B5EF4-FFF2-40B4-BE49-F238E27FC236}">
                <a16:creationId xmlns:a16="http://schemas.microsoft.com/office/drawing/2014/main" id="{6C6F5E5E-0BED-4A63-B208-AD4730EC3FFC}"/>
              </a:ext>
            </a:extLst>
          </p:cNvPr>
          <p:cNvSpPr>
            <a:spLocks noGrp="1"/>
          </p:cNvSpPr>
          <p:nvPr>
            <p:ph type="body" sz="quarter" idx="38" hasCustomPrompt="1"/>
          </p:nvPr>
        </p:nvSpPr>
        <p:spPr>
          <a:xfrm>
            <a:off x="881063" y="5449515"/>
            <a:ext cx="2160588" cy="859210"/>
          </a:xfrm>
        </p:spPr>
        <p:txBody>
          <a:bodyPr vert="horz" wrap="square" lIns="0" tIns="0" rIns="0" bIns="0" rtlCol="0" anchor="t">
            <a:spAutoFit/>
          </a:bodyPr>
          <a:lstStyle>
            <a:lvl1pPr>
              <a:defRPr lang="en-US" b="0" spc="25" smtClean="0">
                <a:solidFill>
                  <a:schemeClr val="bg1"/>
                </a:solidFill>
                <a:latin typeface="+mn-lt"/>
                <a:ea typeface="+mj-ea"/>
                <a:cs typeface="+mj-cs"/>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AU" sz="1800">
                <a:latin typeface="+mn-lt"/>
              </a:defRPr>
            </a:lvl5pPr>
          </a:lstStyle>
          <a:p>
            <a:pPr marL="12700" lvl="0">
              <a:lnSpc>
                <a:spcPct val="12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a:t>
            </a:r>
          </a:p>
        </p:txBody>
      </p:sp>
    </p:spTree>
    <p:extLst>
      <p:ext uri="{BB962C8B-B14F-4D97-AF65-F5344CB8AC3E}">
        <p14:creationId xmlns:p14="http://schemas.microsoft.com/office/powerpoint/2010/main" val="332132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0385095-2391-426D-A969-133DEBAAD7D2}"/>
              </a:ext>
            </a:extLst>
          </p:cNvPr>
          <p:cNvSpPr/>
          <p:nvPr userDrawn="1"/>
        </p:nvSpPr>
        <p:spPr>
          <a:xfrm>
            <a:off x="-15679" y="246"/>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chemeClr val="accent1"/>
              </a:gs>
              <a:gs pos="100000">
                <a:schemeClr val="accent2"/>
              </a:gs>
            </a:gsLst>
            <a:lin ang="10800000" scaled="1"/>
            <a:tileRect/>
          </a:gradFill>
          <a:ln w="14480" cap="flat">
            <a:noFill/>
            <a:prstDash val="solid"/>
            <a:miter/>
          </a:ln>
        </p:spPr>
        <p:txBody>
          <a:bodyPr rtlCol="0" anchor="ctr"/>
          <a:lstStyle/>
          <a:p>
            <a:endParaRPr lang="en-US"/>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spc="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4" name="Freeform: Shape 23">
            <a:extLst>
              <a:ext uri="{FF2B5EF4-FFF2-40B4-BE49-F238E27FC236}">
                <a16:creationId xmlns:a16="http://schemas.microsoft.com/office/drawing/2014/main" id="{52F6EA0E-4488-4F97-9DA8-9CC541A5613E}"/>
              </a:ext>
            </a:extLst>
          </p:cNvPr>
          <p:cNvSpPr/>
          <p:nvPr userDrawn="1"/>
        </p:nvSpPr>
        <p:spPr>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bg1"/>
          </a:solidFill>
          <a:ln w="9525" cap="flat">
            <a:noFill/>
            <a:prstDash val="solid"/>
            <a:miter/>
          </a:ln>
        </p:spPr>
        <p:txBody>
          <a:bodyPr rtlCol="0" anchor="ctr"/>
          <a:lstStyle/>
          <a:p>
            <a:endParaRPr lang="en-US"/>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51" name="Text Placeholder 50">
            <a:extLst>
              <a:ext uri="{FF2B5EF4-FFF2-40B4-BE49-F238E27FC236}">
                <a16:creationId xmlns:a16="http://schemas.microsoft.com/office/drawing/2014/main" id="{CEFEC494-73C0-494E-8DE9-7C8FE7AA87FB}"/>
              </a:ext>
            </a:extLst>
          </p:cNvPr>
          <p:cNvSpPr>
            <a:spLocks noGrp="1"/>
          </p:cNvSpPr>
          <p:nvPr>
            <p:ph type="body" sz="quarter" idx="19"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5" name="Text Placeholder 64">
            <a:extLst>
              <a:ext uri="{FF2B5EF4-FFF2-40B4-BE49-F238E27FC236}">
                <a16:creationId xmlns:a16="http://schemas.microsoft.com/office/drawing/2014/main" id="{EBA3D052-5560-4BE7-B48A-7CCBABE3CB5B}"/>
              </a:ext>
            </a:extLst>
          </p:cNvPr>
          <p:cNvSpPr>
            <a:spLocks noGrp="1"/>
          </p:cNvSpPr>
          <p:nvPr>
            <p:ph type="body" sz="quarter" idx="20"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7" name="Text Placeholder 66">
            <a:extLst>
              <a:ext uri="{FF2B5EF4-FFF2-40B4-BE49-F238E27FC236}">
                <a16:creationId xmlns:a16="http://schemas.microsoft.com/office/drawing/2014/main" id="{B3550CE3-EB5D-48BF-BD90-C402F0393BF4}"/>
              </a:ext>
            </a:extLst>
          </p:cNvPr>
          <p:cNvSpPr>
            <a:spLocks noGrp="1"/>
          </p:cNvSpPr>
          <p:nvPr>
            <p:ph type="body" sz="quarter" idx="21"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0" name="Text Placeholder 69">
            <a:extLst>
              <a:ext uri="{FF2B5EF4-FFF2-40B4-BE49-F238E27FC236}">
                <a16:creationId xmlns:a16="http://schemas.microsoft.com/office/drawing/2014/main" id="{E78C0BDD-99F2-43E0-A486-A50E5712E47F}"/>
              </a:ext>
            </a:extLst>
          </p:cNvPr>
          <p:cNvSpPr>
            <a:spLocks noGrp="1"/>
          </p:cNvSpPr>
          <p:nvPr>
            <p:ph type="body" sz="quarter" idx="22"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2" name="Text Placeholder 71">
            <a:extLst>
              <a:ext uri="{FF2B5EF4-FFF2-40B4-BE49-F238E27FC236}">
                <a16:creationId xmlns:a16="http://schemas.microsoft.com/office/drawing/2014/main" id="{751850F8-1596-48EC-9EF7-59E146FE07BD}"/>
              </a:ext>
            </a:extLst>
          </p:cNvPr>
          <p:cNvSpPr>
            <a:spLocks noGrp="1"/>
          </p:cNvSpPr>
          <p:nvPr>
            <p:ph type="body" sz="quarter" idx="23"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Tree>
    <p:extLst>
      <p:ext uri="{BB962C8B-B14F-4D97-AF65-F5344CB8AC3E}">
        <p14:creationId xmlns:p14="http://schemas.microsoft.com/office/powerpoint/2010/main" val="305954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51E340C-E489-401B-B6F3-AAF3490020FA}"/>
              </a:ext>
            </a:extLst>
          </p:cNvPr>
          <p:cNvSpPr>
            <a:spLocks noGrp="1"/>
          </p:cNvSpPr>
          <p:nvPr>
            <p:ph type="pic" sz="quarter" idx="19" hasCustomPrompt="1"/>
          </p:nvPr>
        </p:nvSpPr>
        <p:spPr>
          <a:xfrm>
            <a:off x="-15680" y="245"/>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15" name="Text Placeholder 27">
            <a:extLst>
              <a:ext uri="{FF2B5EF4-FFF2-40B4-BE49-F238E27FC236}">
                <a16:creationId xmlns:a16="http://schemas.microsoft.com/office/drawing/2014/main" id="{C30CF198-A8B1-4136-90AF-7270E5D7FDF3}"/>
              </a:ext>
            </a:extLst>
          </p:cNvPr>
          <p:cNvSpPr>
            <a:spLocks noGrp="1"/>
          </p:cNvSpPr>
          <p:nvPr>
            <p:ph type="body" sz="quarter" idx="12" hasCustomPrompt="1"/>
          </p:nvPr>
        </p:nvSpPr>
        <p:spPr>
          <a:xfrm>
            <a:off x="9547912" y="706439"/>
            <a:ext cx="1944000" cy="777600"/>
          </a:xfrm>
          <a:prstGeom prst="rect">
            <a:avLst/>
          </a:prstGeo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610" b="-610"/>
            </a:stretch>
          </a:blipFill>
        </p:spPr>
        <p:txBody>
          <a:bodyPr/>
          <a:lstStyle>
            <a:lvl1pPr>
              <a:defRPr/>
            </a:lvl1pPr>
          </a:lstStyle>
          <a:p>
            <a:pPr lvl="0"/>
            <a:r>
              <a:rPr lang="en-US"/>
              <a:t> </a:t>
            </a:r>
            <a:endParaRPr lang="en-AU"/>
          </a:p>
        </p:txBody>
      </p:sp>
      <p:sp>
        <p:nvSpPr>
          <p:cNvPr id="21" name="Text Placeholder 20">
            <a:extLst>
              <a:ext uri="{FF2B5EF4-FFF2-40B4-BE49-F238E27FC236}">
                <a16:creationId xmlns:a16="http://schemas.microsoft.com/office/drawing/2014/main" id="{F9CF0F21-1AF8-4E7D-8464-6403D7D0975E}"/>
              </a:ext>
            </a:extLst>
          </p:cNvPr>
          <p:cNvSpPr>
            <a:spLocks noGrp="1"/>
          </p:cNvSpPr>
          <p:nvPr>
            <p:ph type="body" sz="quarter" idx="20"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2" name="Text Placeholder 21">
            <a:extLst>
              <a:ext uri="{FF2B5EF4-FFF2-40B4-BE49-F238E27FC236}">
                <a16:creationId xmlns:a16="http://schemas.microsoft.com/office/drawing/2014/main" id="{A85C39C7-FD74-4D69-9F1C-82E7F410C96E}"/>
              </a:ext>
            </a:extLst>
          </p:cNvPr>
          <p:cNvSpPr>
            <a:spLocks noGrp="1"/>
          </p:cNvSpPr>
          <p:nvPr>
            <p:ph type="body" sz="quarter" idx="21"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6" name="Text Placeholder 25">
            <a:extLst>
              <a:ext uri="{FF2B5EF4-FFF2-40B4-BE49-F238E27FC236}">
                <a16:creationId xmlns:a16="http://schemas.microsoft.com/office/drawing/2014/main" id="{8463355A-3DD0-4858-BE53-6F6D361EF56F}"/>
              </a:ext>
            </a:extLst>
          </p:cNvPr>
          <p:cNvSpPr>
            <a:spLocks noGrp="1"/>
          </p:cNvSpPr>
          <p:nvPr>
            <p:ph type="body" sz="quarter" idx="22"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8" name="Text Placeholder 27">
            <a:extLst>
              <a:ext uri="{FF2B5EF4-FFF2-40B4-BE49-F238E27FC236}">
                <a16:creationId xmlns:a16="http://schemas.microsoft.com/office/drawing/2014/main" id="{A40339E3-2BC2-4DF1-B88F-7DF041C1FD3A}"/>
              </a:ext>
            </a:extLst>
          </p:cNvPr>
          <p:cNvSpPr>
            <a:spLocks noGrp="1"/>
          </p:cNvSpPr>
          <p:nvPr>
            <p:ph type="body" sz="quarter" idx="23"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30" name="Text Placeholder 29">
            <a:extLst>
              <a:ext uri="{FF2B5EF4-FFF2-40B4-BE49-F238E27FC236}">
                <a16:creationId xmlns:a16="http://schemas.microsoft.com/office/drawing/2014/main" id="{AAF70255-159E-4A2A-9499-827B8744C601}"/>
              </a:ext>
            </a:extLst>
          </p:cNvPr>
          <p:cNvSpPr>
            <a:spLocks noGrp="1"/>
          </p:cNvSpPr>
          <p:nvPr>
            <p:ph type="body" sz="quarter" idx="24"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Tree>
    <p:extLst>
      <p:ext uri="{BB962C8B-B14F-4D97-AF65-F5344CB8AC3E}">
        <p14:creationId xmlns:p14="http://schemas.microsoft.com/office/powerpoint/2010/main" val="59201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#R2TWeek</a:t>
            </a: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71608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33EA7-FE92-4C6D-8733-61E671888999}"/>
              </a:ext>
            </a:extLst>
          </p:cNvPr>
          <p:cNvSpPr/>
          <p:nvPr userDrawn="1"/>
        </p:nvSpPr>
        <p:spPr bwMode="white">
          <a:xfrm>
            <a:off x="2" y="-27384"/>
            <a:ext cx="12191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Footer Placeholder 1">
            <a:extLst>
              <a:ext uri="{FF2B5EF4-FFF2-40B4-BE49-F238E27FC236}">
                <a16:creationId xmlns:a16="http://schemas.microsoft.com/office/drawing/2014/main" id="{8F016725-1C5D-4F6E-900B-3580ED1B4E08}"/>
              </a:ext>
            </a:extLst>
          </p:cNvPr>
          <p:cNvSpPr>
            <a:spLocks noGrp="1"/>
          </p:cNvSpPr>
          <p:nvPr>
            <p:ph type="ftr" sz="quarter" idx="10"/>
          </p:nvPr>
        </p:nvSpPr>
        <p:spPr/>
        <p:txBody>
          <a:bodyPr/>
          <a:lstStyle/>
          <a:p>
            <a:r>
              <a:rPr lang="en-AU"/>
              <a:t>#R2TWeek</a:t>
            </a:r>
          </a:p>
        </p:txBody>
      </p:sp>
      <p:sp>
        <p:nvSpPr>
          <p:cNvPr id="5" name="Slide Number Placeholder 4">
            <a:extLst>
              <a:ext uri="{FF2B5EF4-FFF2-40B4-BE49-F238E27FC236}">
                <a16:creationId xmlns:a16="http://schemas.microsoft.com/office/drawing/2014/main" id="{217FE64C-392C-4148-996C-A5BCCCAC7BD2}"/>
              </a:ext>
            </a:extLst>
          </p:cNvPr>
          <p:cNvSpPr>
            <a:spLocks noGrp="1"/>
          </p:cNvSpPr>
          <p:nvPr>
            <p:ph type="sldNum" sz="quarter" idx="1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228684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1">
    <p:bg>
      <p:bgPr>
        <a:gradFill>
          <a:gsLst>
            <a:gs pos="38000">
              <a:schemeClr val="accent1"/>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1557338"/>
            <a:ext cx="10801350" cy="664797"/>
          </a:xfrm>
        </p:spPr>
        <p:txBody>
          <a:bodyPr vert="horz" wrap="square" lIns="0" tIns="0" rIns="0" bIns="0" rtlCol="0" anchor="t">
            <a:spAutoFit/>
          </a:bodyPr>
          <a:lstStyle>
            <a:lvl1pPr>
              <a:defRPr lang="en-AU" sz="5400" spc="0" baseline="0" dirty="0">
                <a:solidFill>
                  <a:schemeClr val="bg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538030"/>
            <a:ext cx="3360109" cy="144000"/>
          </a:xfrm>
        </p:spPr>
        <p:txBody>
          <a:bodyPr/>
          <a:lstStyle>
            <a:lvl1pPr>
              <a:defRPr>
                <a:solidFill>
                  <a:schemeClr val="bg1"/>
                </a:solidFill>
              </a:defRPr>
            </a:lvl1pPr>
          </a:lstStyle>
          <a:p>
            <a:r>
              <a:rPr lang="en-AU"/>
              <a:t>#R2TWeek</a:t>
            </a:r>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538030"/>
            <a:ext cx="288032" cy="144000"/>
          </a:xfrm>
        </p:spPr>
        <p:txBody>
          <a:bodyPr/>
          <a:lstStyle>
            <a:lvl1pPr>
              <a:defRPr>
                <a:solidFill>
                  <a:schemeClr val="bg1"/>
                </a:solidFill>
              </a:defRPr>
            </a:lvl1pPr>
          </a:lstStyle>
          <a:p>
            <a:fld id="{E917DE0E-AFB1-41FD-BC35-27DB61CA125F}" type="slidenum">
              <a:rPr lang="en-AU" smtClean="0"/>
              <a:pPr/>
              <a:t>‹#›</a:t>
            </a:fld>
            <a:endParaRPr lang="en-AU"/>
          </a:p>
        </p:txBody>
      </p:sp>
      <p:sp>
        <p:nvSpPr>
          <p:cNvPr id="14" name="Content Placeholder 12">
            <a:extLst>
              <a:ext uri="{FF2B5EF4-FFF2-40B4-BE49-F238E27FC236}">
                <a16:creationId xmlns:a16="http://schemas.microsoft.com/office/drawing/2014/main" id="{16D860FF-5915-48B3-96B5-BDDDACDE2D92}"/>
              </a:ext>
            </a:extLst>
          </p:cNvPr>
          <p:cNvSpPr>
            <a:spLocks noGrp="1"/>
          </p:cNvSpPr>
          <p:nvPr>
            <p:ph sz="quarter" idx="12" hasCustomPrompt="1"/>
          </p:nvPr>
        </p:nvSpPr>
        <p:spPr>
          <a:xfrm>
            <a:off x="695324" y="28336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17" name="Text Placeholder 15">
            <a:extLst>
              <a:ext uri="{FF2B5EF4-FFF2-40B4-BE49-F238E27FC236}">
                <a16:creationId xmlns:a16="http://schemas.microsoft.com/office/drawing/2014/main" id="{F52728D9-330E-4A47-BE87-2C464601F5D4}"/>
              </a:ext>
            </a:extLst>
          </p:cNvPr>
          <p:cNvSpPr>
            <a:spLocks noGrp="1"/>
          </p:cNvSpPr>
          <p:nvPr>
            <p:ph type="body" sz="quarter" idx="13" hasCustomPrompt="1"/>
          </p:nvPr>
        </p:nvSpPr>
        <p:spPr>
          <a:xfrm>
            <a:off x="1127448" y="29249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19" name="Text Placeholder 15">
            <a:extLst>
              <a:ext uri="{FF2B5EF4-FFF2-40B4-BE49-F238E27FC236}">
                <a16:creationId xmlns:a16="http://schemas.microsoft.com/office/drawing/2014/main" id="{33D519AF-5E53-4F24-9084-2ECF7327DF8B}"/>
              </a:ext>
            </a:extLst>
          </p:cNvPr>
          <p:cNvSpPr>
            <a:spLocks noGrp="1"/>
          </p:cNvSpPr>
          <p:nvPr>
            <p:ph type="body" sz="quarter" idx="14" hasCustomPrompt="1"/>
          </p:nvPr>
        </p:nvSpPr>
        <p:spPr>
          <a:xfrm>
            <a:off x="1127448" y="32558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2" name="Text Placeholder 20">
            <a:extLst>
              <a:ext uri="{FF2B5EF4-FFF2-40B4-BE49-F238E27FC236}">
                <a16:creationId xmlns:a16="http://schemas.microsoft.com/office/drawing/2014/main" id="{6D75C5FE-6A47-48B9-A0B4-91C77A88F005}"/>
              </a:ext>
            </a:extLst>
          </p:cNvPr>
          <p:cNvSpPr>
            <a:spLocks noGrp="1"/>
          </p:cNvSpPr>
          <p:nvPr>
            <p:ph type="body" sz="quarter" idx="15" hasCustomPrompt="1"/>
          </p:nvPr>
        </p:nvSpPr>
        <p:spPr>
          <a:xfrm>
            <a:off x="1148719" y="37170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3" name="Content Placeholder 12">
            <a:extLst>
              <a:ext uri="{FF2B5EF4-FFF2-40B4-BE49-F238E27FC236}">
                <a16:creationId xmlns:a16="http://schemas.microsoft.com/office/drawing/2014/main" id="{33D7B8C2-1ACD-4312-8BB3-841697FC26BA}"/>
              </a:ext>
            </a:extLst>
          </p:cNvPr>
          <p:cNvSpPr>
            <a:spLocks noGrp="1"/>
          </p:cNvSpPr>
          <p:nvPr>
            <p:ph sz="quarter" idx="16" hasCustomPrompt="1"/>
          </p:nvPr>
        </p:nvSpPr>
        <p:spPr>
          <a:xfrm>
            <a:off x="4566263" y="28336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4" name="Text Placeholder 15">
            <a:extLst>
              <a:ext uri="{FF2B5EF4-FFF2-40B4-BE49-F238E27FC236}">
                <a16:creationId xmlns:a16="http://schemas.microsoft.com/office/drawing/2014/main" id="{67C8792C-10BA-48BD-91FF-8BB0072B6AB5}"/>
              </a:ext>
            </a:extLst>
          </p:cNvPr>
          <p:cNvSpPr>
            <a:spLocks noGrp="1"/>
          </p:cNvSpPr>
          <p:nvPr>
            <p:ph type="body" sz="quarter" idx="17" hasCustomPrompt="1"/>
          </p:nvPr>
        </p:nvSpPr>
        <p:spPr>
          <a:xfrm>
            <a:off x="4987294" y="29249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5" name="Text Placeholder 15">
            <a:extLst>
              <a:ext uri="{FF2B5EF4-FFF2-40B4-BE49-F238E27FC236}">
                <a16:creationId xmlns:a16="http://schemas.microsoft.com/office/drawing/2014/main" id="{494265EF-BC1F-4AB5-88E0-D2CC95870C61}"/>
              </a:ext>
            </a:extLst>
          </p:cNvPr>
          <p:cNvSpPr>
            <a:spLocks noGrp="1"/>
          </p:cNvSpPr>
          <p:nvPr>
            <p:ph type="body" sz="quarter" idx="18" hasCustomPrompt="1"/>
          </p:nvPr>
        </p:nvSpPr>
        <p:spPr>
          <a:xfrm>
            <a:off x="4987294" y="32558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6" name="Text Placeholder 20">
            <a:extLst>
              <a:ext uri="{FF2B5EF4-FFF2-40B4-BE49-F238E27FC236}">
                <a16:creationId xmlns:a16="http://schemas.microsoft.com/office/drawing/2014/main" id="{DC9F8E9D-A5AE-4007-AFF1-906BE27AA1B1}"/>
              </a:ext>
            </a:extLst>
          </p:cNvPr>
          <p:cNvSpPr>
            <a:spLocks noGrp="1"/>
          </p:cNvSpPr>
          <p:nvPr>
            <p:ph type="body" sz="quarter" idx="19" hasCustomPrompt="1"/>
          </p:nvPr>
        </p:nvSpPr>
        <p:spPr>
          <a:xfrm>
            <a:off x="4987294" y="37170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7" name="Content Placeholder 12">
            <a:extLst>
              <a:ext uri="{FF2B5EF4-FFF2-40B4-BE49-F238E27FC236}">
                <a16:creationId xmlns:a16="http://schemas.microsoft.com/office/drawing/2014/main" id="{90AC9C95-FAAF-44D7-AEB3-55A9BA4075C1}"/>
              </a:ext>
            </a:extLst>
          </p:cNvPr>
          <p:cNvSpPr>
            <a:spLocks noGrp="1"/>
          </p:cNvSpPr>
          <p:nvPr>
            <p:ph sz="quarter" idx="20" hasCustomPrompt="1"/>
          </p:nvPr>
        </p:nvSpPr>
        <p:spPr>
          <a:xfrm>
            <a:off x="8372474" y="28336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8" name="Text Placeholder 15">
            <a:extLst>
              <a:ext uri="{FF2B5EF4-FFF2-40B4-BE49-F238E27FC236}">
                <a16:creationId xmlns:a16="http://schemas.microsoft.com/office/drawing/2014/main" id="{C07D5366-0884-4D47-8F5E-DD26E47DD270}"/>
              </a:ext>
            </a:extLst>
          </p:cNvPr>
          <p:cNvSpPr>
            <a:spLocks noGrp="1"/>
          </p:cNvSpPr>
          <p:nvPr>
            <p:ph type="body" sz="quarter" idx="21" hasCustomPrompt="1"/>
          </p:nvPr>
        </p:nvSpPr>
        <p:spPr>
          <a:xfrm>
            <a:off x="8804598" y="29249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9" name="Text Placeholder 15">
            <a:extLst>
              <a:ext uri="{FF2B5EF4-FFF2-40B4-BE49-F238E27FC236}">
                <a16:creationId xmlns:a16="http://schemas.microsoft.com/office/drawing/2014/main" id="{C83CABAB-7230-4828-B1F7-E11FB1176D9A}"/>
              </a:ext>
            </a:extLst>
          </p:cNvPr>
          <p:cNvSpPr>
            <a:spLocks noGrp="1"/>
          </p:cNvSpPr>
          <p:nvPr>
            <p:ph type="body" sz="quarter" idx="22" hasCustomPrompt="1"/>
          </p:nvPr>
        </p:nvSpPr>
        <p:spPr>
          <a:xfrm>
            <a:off x="8804598" y="32558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0" name="Text Placeholder 20">
            <a:extLst>
              <a:ext uri="{FF2B5EF4-FFF2-40B4-BE49-F238E27FC236}">
                <a16:creationId xmlns:a16="http://schemas.microsoft.com/office/drawing/2014/main" id="{0B955060-0E65-456F-85F2-CD9B3DBD9B97}"/>
              </a:ext>
            </a:extLst>
          </p:cNvPr>
          <p:cNvSpPr>
            <a:spLocks noGrp="1"/>
          </p:cNvSpPr>
          <p:nvPr>
            <p:ph type="body" sz="quarter" idx="23" hasCustomPrompt="1"/>
          </p:nvPr>
        </p:nvSpPr>
        <p:spPr>
          <a:xfrm>
            <a:off x="8825869" y="37170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2" name="Content Placeholder 12">
            <a:extLst>
              <a:ext uri="{FF2B5EF4-FFF2-40B4-BE49-F238E27FC236}">
                <a16:creationId xmlns:a16="http://schemas.microsoft.com/office/drawing/2014/main" id="{2A4F6196-3D0F-4BE0-BD3B-C9E36BBF744E}"/>
              </a:ext>
            </a:extLst>
          </p:cNvPr>
          <p:cNvSpPr>
            <a:spLocks noGrp="1"/>
          </p:cNvSpPr>
          <p:nvPr>
            <p:ph sz="quarter" idx="24" hasCustomPrompt="1"/>
          </p:nvPr>
        </p:nvSpPr>
        <p:spPr>
          <a:xfrm>
            <a:off x="695324" y="42560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3" name="Text Placeholder 15">
            <a:extLst>
              <a:ext uri="{FF2B5EF4-FFF2-40B4-BE49-F238E27FC236}">
                <a16:creationId xmlns:a16="http://schemas.microsoft.com/office/drawing/2014/main" id="{15E2C50B-2DC6-47F9-8D16-3E43EFD224D6}"/>
              </a:ext>
            </a:extLst>
          </p:cNvPr>
          <p:cNvSpPr>
            <a:spLocks noGrp="1"/>
          </p:cNvSpPr>
          <p:nvPr>
            <p:ph type="body" sz="quarter" idx="25" hasCustomPrompt="1"/>
          </p:nvPr>
        </p:nvSpPr>
        <p:spPr>
          <a:xfrm>
            <a:off x="1127448" y="43473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4" name="Text Placeholder 15">
            <a:extLst>
              <a:ext uri="{FF2B5EF4-FFF2-40B4-BE49-F238E27FC236}">
                <a16:creationId xmlns:a16="http://schemas.microsoft.com/office/drawing/2014/main" id="{D86CC074-C4DF-413B-ACFC-9E921389EBFD}"/>
              </a:ext>
            </a:extLst>
          </p:cNvPr>
          <p:cNvSpPr>
            <a:spLocks noGrp="1"/>
          </p:cNvSpPr>
          <p:nvPr>
            <p:ph type="body" sz="quarter" idx="26" hasCustomPrompt="1"/>
          </p:nvPr>
        </p:nvSpPr>
        <p:spPr>
          <a:xfrm>
            <a:off x="1127448" y="46782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5" name="Text Placeholder 20">
            <a:extLst>
              <a:ext uri="{FF2B5EF4-FFF2-40B4-BE49-F238E27FC236}">
                <a16:creationId xmlns:a16="http://schemas.microsoft.com/office/drawing/2014/main" id="{4DD3C6CB-D673-40EE-8AC2-EA848771B039}"/>
              </a:ext>
            </a:extLst>
          </p:cNvPr>
          <p:cNvSpPr>
            <a:spLocks noGrp="1"/>
          </p:cNvSpPr>
          <p:nvPr>
            <p:ph type="body" sz="quarter" idx="27" hasCustomPrompt="1"/>
          </p:nvPr>
        </p:nvSpPr>
        <p:spPr>
          <a:xfrm>
            <a:off x="1148719" y="51394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6" name="Content Placeholder 12">
            <a:extLst>
              <a:ext uri="{FF2B5EF4-FFF2-40B4-BE49-F238E27FC236}">
                <a16:creationId xmlns:a16="http://schemas.microsoft.com/office/drawing/2014/main" id="{E5BA1771-59AA-4B95-84C2-A2C23AE5557A}"/>
              </a:ext>
            </a:extLst>
          </p:cNvPr>
          <p:cNvSpPr>
            <a:spLocks noGrp="1"/>
          </p:cNvSpPr>
          <p:nvPr>
            <p:ph sz="quarter" idx="28" hasCustomPrompt="1"/>
          </p:nvPr>
        </p:nvSpPr>
        <p:spPr>
          <a:xfrm>
            <a:off x="4566263" y="42560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7" name="Text Placeholder 15">
            <a:extLst>
              <a:ext uri="{FF2B5EF4-FFF2-40B4-BE49-F238E27FC236}">
                <a16:creationId xmlns:a16="http://schemas.microsoft.com/office/drawing/2014/main" id="{3FC25C93-61F9-4858-8D53-31D7E13980FE}"/>
              </a:ext>
            </a:extLst>
          </p:cNvPr>
          <p:cNvSpPr>
            <a:spLocks noGrp="1"/>
          </p:cNvSpPr>
          <p:nvPr>
            <p:ph type="body" sz="quarter" idx="29" hasCustomPrompt="1"/>
          </p:nvPr>
        </p:nvSpPr>
        <p:spPr>
          <a:xfrm>
            <a:off x="4987294" y="43473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8" name="Text Placeholder 15">
            <a:extLst>
              <a:ext uri="{FF2B5EF4-FFF2-40B4-BE49-F238E27FC236}">
                <a16:creationId xmlns:a16="http://schemas.microsoft.com/office/drawing/2014/main" id="{7458C094-0FA6-4661-80B1-A1C24EF0BBEE}"/>
              </a:ext>
            </a:extLst>
          </p:cNvPr>
          <p:cNvSpPr>
            <a:spLocks noGrp="1"/>
          </p:cNvSpPr>
          <p:nvPr>
            <p:ph type="body" sz="quarter" idx="30" hasCustomPrompt="1"/>
          </p:nvPr>
        </p:nvSpPr>
        <p:spPr>
          <a:xfrm>
            <a:off x="4987294" y="46782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9" name="Text Placeholder 20">
            <a:extLst>
              <a:ext uri="{FF2B5EF4-FFF2-40B4-BE49-F238E27FC236}">
                <a16:creationId xmlns:a16="http://schemas.microsoft.com/office/drawing/2014/main" id="{33782FA8-9B6E-4664-B875-77934A49171A}"/>
              </a:ext>
            </a:extLst>
          </p:cNvPr>
          <p:cNvSpPr>
            <a:spLocks noGrp="1"/>
          </p:cNvSpPr>
          <p:nvPr>
            <p:ph type="body" sz="quarter" idx="31" hasCustomPrompt="1"/>
          </p:nvPr>
        </p:nvSpPr>
        <p:spPr>
          <a:xfrm>
            <a:off x="4987294" y="51394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0" name="Content Placeholder 12">
            <a:extLst>
              <a:ext uri="{FF2B5EF4-FFF2-40B4-BE49-F238E27FC236}">
                <a16:creationId xmlns:a16="http://schemas.microsoft.com/office/drawing/2014/main" id="{43ED1C2D-FB28-4009-ABB2-35B70129FE4D}"/>
              </a:ext>
            </a:extLst>
          </p:cNvPr>
          <p:cNvSpPr>
            <a:spLocks noGrp="1"/>
          </p:cNvSpPr>
          <p:nvPr>
            <p:ph sz="quarter" idx="32" hasCustomPrompt="1"/>
          </p:nvPr>
        </p:nvSpPr>
        <p:spPr>
          <a:xfrm>
            <a:off x="8372474" y="42560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1" name="Text Placeholder 15">
            <a:extLst>
              <a:ext uri="{FF2B5EF4-FFF2-40B4-BE49-F238E27FC236}">
                <a16:creationId xmlns:a16="http://schemas.microsoft.com/office/drawing/2014/main" id="{571D6157-5171-4A88-B293-E5785627E679}"/>
              </a:ext>
            </a:extLst>
          </p:cNvPr>
          <p:cNvSpPr>
            <a:spLocks noGrp="1"/>
          </p:cNvSpPr>
          <p:nvPr>
            <p:ph type="body" sz="quarter" idx="33" hasCustomPrompt="1"/>
          </p:nvPr>
        </p:nvSpPr>
        <p:spPr>
          <a:xfrm>
            <a:off x="8804598" y="43473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2" name="Text Placeholder 15">
            <a:extLst>
              <a:ext uri="{FF2B5EF4-FFF2-40B4-BE49-F238E27FC236}">
                <a16:creationId xmlns:a16="http://schemas.microsoft.com/office/drawing/2014/main" id="{1A0723DC-167A-473B-8982-DB2CD67B7878}"/>
              </a:ext>
            </a:extLst>
          </p:cNvPr>
          <p:cNvSpPr>
            <a:spLocks noGrp="1"/>
          </p:cNvSpPr>
          <p:nvPr>
            <p:ph type="body" sz="quarter" idx="34" hasCustomPrompt="1"/>
          </p:nvPr>
        </p:nvSpPr>
        <p:spPr>
          <a:xfrm>
            <a:off x="8804598" y="46782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3" name="Text Placeholder 20">
            <a:extLst>
              <a:ext uri="{FF2B5EF4-FFF2-40B4-BE49-F238E27FC236}">
                <a16:creationId xmlns:a16="http://schemas.microsoft.com/office/drawing/2014/main" id="{2FD5A5C2-3945-4278-8171-1CFA062D76CD}"/>
              </a:ext>
            </a:extLst>
          </p:cNvPr>
          <p:cNvSpPr>
            <a:spLocks noGrp="1"/>
          </p:cNvSpPr>
          <p:nvPr>
            <p:ph type="body" sz="quarter" idx="35" hasCustomPrompt="1"/>
          </p:nvPr>
        </p:nvSpPr>
        <p:spPr>
          <a:xfrm>
            <a:off x="8825869" y="51394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4" name="Content Placeholder 12">
            <a:extLst>
              <a:ext uri="{FF2B5EF4-FFF2-40B4-BE49-F238E27FC236}">
                <a16:creationId xmlns:a16="http://schemas.microsoft.com/office/drawing/2014/main" id="{3D7C1F14-FF83-4A5C-8785-0569A6264661}"/>
              </a:ext>
            </a:extLst>
          </p:cNvPr>
          <p:cNvSpPr>
            <a:spLocks noGrp="1"/>
          </p:cNvSpPr>
          <p:nvPr>
            <p:ph sz="quarter" idx="36" hasCustomPrompt="1"/>
          </p:nvPr>
        </p:nvSpPr>
        <p:spPr>
          <a:xfrm>
            <a:off x="695324" y="5417231"/>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5" name="Text Placeholder 15">
            <a:extLst>
              <a:ext uri="{FF2B5EF4-FFF2-40B4-BE49-F238E27FC236}">
                <a16:creationId xmlns:a16="http://schemas.microsoft.com/office/drawing/2014/main" id="{FBE7A19C-BA51-4BB3-A97B-787DA18F4333}"/>
              </a:ext>
            </a:extLst>
          </p:cNvPr>
          <p:cNvSpPr>
            <a:spLocks noGrp="1"/>
          </p:cNvSpPr>
          <p:nvPr>
            <p:ph type="body" sz="quarter" idx="37" hasCustomPrompt="1"/>
          </p:nvPr>
        </p:nvSpPr>
        <p:spPr>
          <a:xfrm>
            <a:off x="1127448" y="5508487"/>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6" name="Text Placeholder 15">
            <a:extLst>
              <a:ext uri="{FF2B5EF4-FFF2-40B4-BE49-F238E27FC236}">
                <a16:creationId xmlns:a16="http://schemas.microsoft.com/office/drawing/2014/main" id="{8EFD3BF2-E5BF-4460-A89A-9CBD1D82AA56}"/>
              </a:ext>
            </a:extLst>
          </p:cNvPr>
          <p:cNvSpPr>
            <a:spLocks noGrp="1"/>
          </p:cNvSpPr>
          <p:nvPr>
            <p:ph type="body" sz="quarter" idx="38" hasCustomPrompt="1"/>
          </p:nvPr>
        </p:nvSpPr>
        <p:spPr>
          <a:xfrm>
            <a:off x="1127448" y="5839384"/>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8" name="Content Placeholder 12">
            <a:extLst>
              <a:ext uri="{FF2B5EF4-FFF2-40B4-BE49-F238E27FC236}">
                <a16:creationId xmlns:a16="http://schemas.microsoft.com/office/drawing/2014/main" id="{8B09213D-B0C4-4971-AFC3-14487E606D83}"/>
              </a:ext>
            </a:extLst>
          </p:cNvPr>
          <p:cNvSpPr>
            <a:spLocks noGrp="1"/>
          </p:cNvSpPr>
          <p:nvPr>
            <p:ph sz="quarter" idx="40" hasCustomPrompt="1"/>
          </p:nvPr>
        </p:nvSpPr>
        <p:spPr>
          <a:xfrm>
            <a:off x="4566263" y="5417231"/>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9" name="Text Placeholder 15">
            <a:extLst>
              <a:ext uri="{FF2B5EF4-FFF2-40B4-BE49-F238E27FC236}">
                <a16:creationId xmlns:a16="http://schemas.microsoft.com/office/drawing/2014/main" id="{B7C446BC-D372-4F4C-8AEC-4B7E9BBE6764}"/>
              </a:ext>
            </a:extLst>
          </p:cNvPr>
          <p:cNvSpPr>
            <a:spLocks noGrp="1"/>
          </p:cNvSpPr>
          <p:nvPr>
            <p:ph type="body" sz="quarter" idx="41" hasCustomPrompt="1"/>
          </p:nvPr>
        </p:nvSpPr>
        <p:spPr>
          <a:xfrm>
            <a:off x="4987294" y="5508487"/>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0" name="Text Placeholder 15">
            <a:extLst>
              <a:ext uri="{FF2B5EF4-FFF2-40B4-BE49-F238E27FC236}">
                <a16:creationId xmlns:a16="http://schemas.microsoft.com/office/drawing/2014/main" id="{379728B0-640A-4AEB-A53D-B96E74DEDBFC}"/>
              </a:ext>
            </a:extLst>
          </p:cNvPr>
          <p:cNvSpPr>
            <a:spLocks noGrp="1"/>
          </p:cNvSpPr>
          <p:nvPr>
            <p:ph type="body" sz="quarter" idx="42" hasCustomPrompt="1"/>
          </p:nvPr>
        </p:nvSpPr>
        <p:spPr>
          <a:xfrm>
            <a:off x="4987294" y="5839384"/>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52" name="Content Placeholder 12">
            <a:extLst>
              <a:ext uri="{FF2B5EF4-FFF2-40B4-BE49-F238E27FC236}">
                <a16:creationId xmlns:a16="http://schemas.microsoft.com/office/drawing/2014/main" id="{2316115E-183D-401B-8D79-7D52C71BE5BB}"/>
              </a:ext>
            </a:extLst>
          </p:cNvPr>
          <p:cNvSpPr>
            <a:spLocks noGrp="1"/>
          </p:cNvSpPr>
          <p:nvPr>
            <p:ph sz="quarter" idx="44" hasCustomPrompt="1"/>
          </p:nvPr>
        </p:nvSpPr>
        <p:spPr>
          <a:xfrm>
            <a:off x="8372474" y="5417231"/>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53" name="Text Placeholder 15">
            <a:extLst>
              <a:ext uri="{FF2B5EF4-FFF2-40B4-BE49-F238E27FC236}">
                <a16:creationId xmlns:a16="http://schemas.microsoft.com/office/drawing/2014/main" id="{5106E342-47D6-4C57-9118-A96CCCEB4E0E}"/>
              </a:ext>
            </a:extLst>
          </p:cNvPr>
          <p:cNvSpPr>
            <a:spLocks noGrp="1"/>
          </p:cNvSpPr>
          <p:nvPr>
            <p:ph type="body" sz="quarter" idx="45" hasCustomPrompt="1"/>
          </p:nvPr>
        </p:nvSpPr>
        <p:spPr>
          <a:xfrm>
            <a:off x="8804598" y="5508487"/>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4" name="Text Placeholder 15">
            <a:extLst>
              <a:ext uri="{FF2B5EF4-FFF2-40B4-BE49-F238E27FC236}">
                <a16:creationId xmlns:a16="http://schemas.microsoft.com/office/drawing/2014/main" id="{5CDB8DBC-A756-4D95-B21B-BDFC207DBDC0}"/>
              </a:ext>
            </a:extLst>
          </p:cNvPr>
          <p:cNvSpPr>
            <a:spLocks noGrp="1"/>
          </p:cNvSpPr>
          <p:nvPr>
            <p:ph type="body" sz="quarter" idx="46" hasCustomPrompt="1"/>
          </p:nvPr>
        </p:nvSpPr>
        <p:spPr>
          <a:xfrm>
            <a:off x="8804598" y="5839384"/>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Tree>
    <p:extLst>
      <p:ext uri="{BB962C8B-B14F-4D97-AF65-F5344CB8AC3E}">
        <p14:creationId xmlns:p14="http://schemas.microsoft.com/office/powerpoint/2010/main" val="56000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ext with Image One Third Alt_White">
    <p:bg>
      <p:bgPr>
        <a:solidFill>
          <a:schemeClr val="bg1"/>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08851" y="-8784"/>
            <a:ext cx="4083149" cy="686862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 name="connsiteX0" fmla="*/ 454 w 2714070"/>
              <a:gd name="connsiteY0" fmla="*/ 571782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571782 h 6162593"/>
              <a:gd name="connsiteX0" fmla="*/ 454 w 2714070"/>
              <a:gd name="connsiteY0" fmla="*/ 7751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7751 h 6162593"/>
              <a:gd name="connsiteX0" fmla="*/ 454 w 2720839"/>
              <a:gd name="connsiteY0" fmla="*/ 7751 h 6162593"/>
              <a:gd name="connsiteX1" fmla="*/ 2720594 w 2720839"/>
              <a:gd name="connsiteY1" fmla="*/ 0 h 6162593"/>
              <a:gd name="connsiteX2" fmla="*/ 2714070 w 2720839"/>
              <a:gd name="connsiteY2" fmla="*/ 6162593 h 6162593"/>
              <a:gd name="connsiteX3" fmla="*/ 1718207 w 2720839"/>
              <a:gd name="connsiteY3" fmla="*/ 6158837 h 6162593"/>
              <a:gd name="connsiteX4" fmla="*/ 1791 w 2720839"/>
              <a:gd name="connsiteY4" fmla="*/ 3710402 h 6162593"/>
              <a:gd name="connsiteX5" fmla="*/ 454 w 2720839"/>
              <a:gd name="connsiteY5" fmla="*/ 7751 h 6162593"/>
              <a:gd name="connsiteX0" fmla="*/ 454 w 2726792"/>
              <a:gd name="connsiteY0" fmla="*/ 7751 h 6162593"/>
              <a:gd name="connsiteX1" fmla="*/ 2720594 w 2726792"/>
              <a:gd name="connsiteY1" fmla="*/ 0 h 6162593"/>
              <a:gd name="connsiteX2" fmla="*/ 2726792 w 2726792"/>
              <a:gd name="connsiteY2" fmla="*/ 6162593 h 6162593"/>
              <a:gd name="connsiteX3" fmla="*/ 1718207 w 2726792"/>
              <a:gd name="connsiteY3" fmla="*/ 6158837 h 6162593"/>
              <a:gd name="connsiteX4" fmla="*/ 1791 w 2726792"/>
              <a:gd name="connsiteY4" fmla="*/ 3710402 h 6162593"/>
              <a:gd name="connsiteX5" fmla="*/ 454 w 2726792"/>
              <a:gd name="connsiteY5" fmla="*/ 7751 h 616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6792" h="6162593">
                <a:moveTo>
                  <a:pt x="454" y="7751"/>
                </a:moveTo>
                <a:lnTo>
                  <a:pt x="2720594" y="0"/>
                </a:lnTo>
                <a:cubicBezTo>
                  <a:pt x="2722551" y="1865237"/>
                  <a:pt x="2724835" y="4297356"/>
                  <a:pt x="2726792" y="6162593"/>
                </a:cubicBezTo>
                <a:lnTo>
                  <a:pt x="1718207" y="6158837"/>
                </a:lnTo>
                <a:cubicBezTo>
                  <a:pt x="689093" y="5848705"/>
                  <a:pt x="-8821" y="4564073"/>
                  <a:pt x="1791" y="3710402"/>
                </a:cubicBezTo>
                <a:cubicBezTo>
                  <a:pt x="3783" y="2507139"/>
                  <a:pt x="-1538" y="1211014"/>
                  <a:pt x="454" y="7751"/>
                </a:cubicBezTo>
                <a:close/>
              </a:path>
            </a:pathLst>
          </a:custGeom>
          <a:solidFill>
            <a:schemeClr val="bg2"/>
          </a:solidFill>
        </p:spPr>
        <p:txBody>
          <a:bodyPr anchor="ctr"/>
          <a:lstStyle>
            <a:lvl1pPr algn="ctr">
              <a:defRPr sz="1200"/>
            </a:lvl1pPr>
          </a:lstStyle>
          <a:p>
            <a:r>
              <a:rPr lang="en-AU"/>
              <a:t> Click icon to insert picture</a:t>
            </a:r>
          </a:p>
          <a:p>
            <a:endParaRPr lang="en-AU"/>
          </a:p>
        </p:txBody>
      </p:sp>
      <p:sp>
        <p:nvSpPr>
          <p:cNvPr id="10" name="Text Placeholder 5">
            <a:extLst>
              <a:ext uri="{FF2B5EF4-FFF2-40B4-BE49-F238E27FC236}">
                <a16:creationId xmlns:a16="http://schemas.microsoft.com/office/drawing/2014/main" id="{468C9D50-7928-4CA0-BFA2-1AB0032BF14E}"/>
              </a:ext>
            </a:extLst>
          </p:cNvPr>
          <p:cNvSpPr>
            <a:spLocks noGrp="1"/>
          </p:cNvSpPr>
          <p:nvPr>
            <p:ph type="body" sz="quarter" idx="13" hasCustomPrompt="1"/>
          </p:nvPr>
        </p:nvSpPr>
        <p:spPr>
          <a:xfrm>
            <a:off x="695325" y="4193530"/>
            <a:ext cx="7089891" cy="2104758"/>
          </a:xfrm>
          <a:prstGeom prst="rect">
            <a:avLst/>
          </a:prstGeom>
        </p:spPr>
        <p:txBody>
          <a:bodyPr>
            <a:normAutofit/>
          </a:bodyPr>
          <a:lstStyle>
            <a:lvl1pPr>
              <a:buNone/>
              <a:defRPr lang="en-US" sz="2800" dirty="0">
                <a:solidFill>
                  <a:schemeClr val="accent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Detail</a:t>
            </a:r>
            <a:endParaRPr lang="en-AU"/>
          </a:p>
        </p:txBody>
      </p:sp>
      <p:sp>
        <p:nvSpPr>
          <p:cNvPr id="14" name="TextBox 13">
            <a:extLst>
              <a:ext uri="{FF2B5EF4-FFF2-40B4-BE49-F238E27FC236}">
                <a16:creationId xmlns:a16="http://schemas.microsoft.com/office/drawing/2014/main" id="{5D34DE91-0A0E-4F2C-AE95-29A5EC069F9B}"/>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2" name="Title 1">
            <a:extLst>
              <a:ext uri="{FF2B5EF4-FFF2-40B4-BE49-F238E27FC236}">
                <a16:creationId xmlns:a16="http://schemas.microsoft.com/office/drawing/2014/main" id="{2AF87536-1667-4319-A130-CF6578DB2C85}"/>
              </a:ext>
            </a:extLst>
          </p:cNvPr>
          <p:cNvSpPr>
            <a:spLocks noGrp="1"/>
          </p:cNvSpPr>
          <p:nvPr>
            <p:ph type="title"/>
          </p:nvPr>
        </p:nvSpPr>
        <p:spPr>
          <a:xfrm>
            <a:off x="695326" y="2959944"/>
            <a:ext cx="7096124" cy="469056"/>
          </a:xfrm>
        </p:spPr>
        <p:txBody>
          <a:bodyPr>
            <a:noAutofit/>
          </a:bodyPr>
          <a:lstStyle>
            <a:lvl1pPr>
              <a:defRPr sz="4800">
                <a:solidFill>
                  <a:schemeClr val="accent1"/>
                </a:solidFill>
              </a:defRPr>
            </a:lvl1pPr>
          </a:lstStyle>
          <a:p>
            <a:r>
              <a:rPr lang="en-US"/>
              <a:t>Click to edit Master title style</a:t>
            </a:r>
            <a:endParaRPr lang="en-AU"/>
          </a:p>
        </p:txBody>
      </p:sp>
      <p:sp>
        <p:nvSpPr>
          <p:cNvPr id="13" name="Freeform 5"/>
          <p:cNvSpPr>
            <a:spLocks noEditPoints="1"/>
          </p:cNvSpPr>
          <p:nvPr userDrawn="1"/>
        </p:nvSpPr>
        <p:spPr bwMode="auto">
          <a:xfrm>
            <a:off x="695325" y="692696"/>
            <a:ext cx="2376264" cy="958329"/>
          </a:xfrm>
          <a:custGeom>
            <a:avLst/>
            <a:gdLst>
              <a:gd name="T0" fmla="*/ 624 w 817"/>
              <a:gd name="T1" fmla="*/ 307 h 327"/>
              <a:gd name="T2" fmla="*/ 589 w 817"/>
              <a:gd name="T3" fmla="*/ 290 h 327"/>
              <a:gd name="T4" fmla="*/ 465 w 817"/>
              <a:gd name="T5" fmla="*/ 326 h 327"/>
              <a:gd name="T6" fmla="*/ 435 w 817"/>
              <a:gd name="T7" fmla="*/ 294 h 327"/>
              <a:gd name="T8" fmla="*/ 310 w 817"/>
              <a:gd name="T9" fmla="*/ 290 h 327"/>
              <a:gd name="T10" fmla="*/ 287 w 817"/>
              <a:gd name="T11" fmla="*/ 290 h 327"/>
              <a:gd name="T12" fmla="*/ 186 w 817"/>
              <a:gd name="T13" fmla="*/ 309 h 327"/>
              <a:gd name="T14" fmla="*/ 166 w 817"/>
              <a:gd name="T15" fmla="*/ 320 h 327"/>
              <a:gd name="T16" fmla="*/ 717 w 817"/>
              <a:gd name="T17" fmla="*/ 98 h 327"/>
              <a:gd name="T18" fmla="*/ 763 w 817"/>
              <a:gd name="T19" fmla="*/ 100 h 327"/>
              <a:gd name="T20" fmla="*/ 580 w 817"/>
              <a:gd name="T21" fmla="*/ 210 h 327"/>
              <a:gd name="T22" fmla="*/ 543 w 817"/>
              <a:gd name="T23" fmla="*/ 185 h 327"/>
              <a:gd name="T24" fmla="*/ 527 w 817"/>
              <a:gd name="T25" fmla="*/ 126 h 327"/>
              <a:gd name="T26" fmla="*/ 496 w 817"/>
              <a:gd name="T27" fmla="*/ 144 h 327"/>
              <a:gd name="T28" fmla="*/ 466 w 817"/>
              <a:gd name="T29" fmla="*/ 102 h 327"/>
              <a:gd name="T30" fmla="*/ 468 w 817"/>
              <a:gd name="T31" fmla="*/ 140 h 327"/>
              <a:gd name="T32" fmla="*/ 458 w 817"/>
              <a:gd name="T33" fmla="*/ 183 h 327"/>
              <a:gd name="T34" fmla="*/ 491 w 817"/>
              <a:gd name="T35" fmla="*/ 210 h 327"/>
              <a:gd name="T36" fmla="*/ 414 w 817"/>
              <a:gd name="T37" fmla="*/ 197 h 327"/>
              <a:gd name="T38" fmla="*/ 417 w 817"/>
              <a:gd name="T39" fmla="*/ 210 h 327"/>
              <a:gd name="T40" fmla="*/ 379 w 817"/>
              <a:gd name="T41" fmla="*/ 184 h 327"/>
              <a:gd name="T42" fmla="*/ 287 w 817"/>
              <a:gd name="T43" fmla="*/ 207 h 327"/>
              <a:gd name="T44" fmla="*/ 286 w 817"/>
              <a:gd name="T45" fmla="*/ 138 h 327"/>
              <a:gd name="T46" fmla="*/ 310 w 817"/>
              <a:gd name="T47" fmla="*/ 102 h 327"/>
              <a:gd name="T48" fmla="*/ 254 w 817"/>
              <a:gd name="T49" fmla="*/ 208 h 327"/>
              <a:gd name="T50" fmla="*/ 43 w 817"/>
              <a:gd name="T51" fmla="*/ 101 h 327"/>
              <a:gd name="T52" fmla="*/ 45 w 817"/>
              <a:gd name="T53" fmla="*/ 105 h 327"/>
              <a:gd name="T54" fmla="*/ 57 w 817"/>
              <a:gd name="T55" fmla="*/ 77 h 327"/>
              <a:gd name="T56" fmla="*/ 138 w 817"/>
              <a:gd name="T57" fmla="*/ 100 h 327"/>
              <a:gd name="T58" fmla="*/ 119 w 817"/>
              <a:gd name="T59" fmla="*/ 119 h 327"/>
              <a:gd name="T60" fmla="*/ 144 w 817"/>
              <a:gd name="T61" fmla="*/ 157 h 327"/>
              <a:gd name="T62" fmla="*/ 267 w 817"/>
              <a:gd name="T63" fmla="*/ 0 h 327"/>
              <a:gd name="T64" fmla="*/ 264 w 817"/>
              <a:gd name="T65" fmla="*/ 115 h 327"/>
              <a:gd name="T66" fmla="*/ 318 w 817"/>
              <a:gd name="T67" fmla="*/ 14 h 327"/>
              <a:gd name="T68" fmla="*/ 275 w 817"/>
              <a:gd name="T69" fmla="*/ 56 h 327"/>
              <a:gd name="T70" fmla="*/ 325 w 817"/>
              <a:gd name="T71" fmla="*/ 207 h 327"/>
              <a:gd name="T72" fmla="*/ 335 w 817"/>
              <a:gd name="T73" fmla="*/ 192 h 327"/>
              <a:gd name="T74" fmla="*/ 354 w 817"/>
              <a:gd name="T75" fmla="*/ 27 h 327"/>
              <a:gd name="T76" fmla="*/ 386 w 817"/>
              <a:gd name="T77" fmla="*/ 115 h 327"/>
              <a:gd name="T78" fmla="*/ 444 w 817"/>
              <a:gd name="T79" fmla="*/ 3 h 327"/>
              <a:gd name="T80" fmla="*/ 418 w 817"/>
              <a:gd name="T81" fmla="*/ 59 h 327"/>
              <a:gd name="T82" fmla="*/ 403 w 817"/>
              <a:gd name="T83" fmla="*/ 100 h 327"/>
              <a:gd name="T84" fmla="*/ 450 w 817"/>
              <a:gd name="T85" fmla="*/ 14 h 327"/>
              <a:gd name="T86" fmla="*/ 503 w 817"/>
              <a:gd name="T87" fmla="*/ 58 h 327"/>
              <a:gd name="T88" fmla="*/ 569 w 817"/>
              <a:gd name="T89" fmla="*/ 12 h 327"/>
              <a:gd name="T90" fmla="*/ 548 w 817"/>
              <a:gd name="T91" fmla="*/ 58 h 327"/>
              <a:gd name="T92" fmla="*/ 554 w 817"/>
              <a:gd name="T93" fmla="*/ 142 h 327"/>
              <a:gd name="T94" fmla="*/ 601 w 817"/>
              <a:gd name="T95" fmla="*/ 54 h 327"/>
              <a:gd name="T96" fmla="*/ 575 w 817"/>
              <a:gd name="T97" fmla="*/ 12 h 327"/>
              <a:gd name="T98" fmla="*/ 611 w 817"/>
              <a:gd name="T99" fmla="*/ 99 h 327"/>
              <a:gd name="T100" fmla="*/ 604 w 817"/>
              <a:gd name="T101" fmla="*/ 115 h 327"/>
              <a:gd name="T102" fmla="*/ 619 w 817"/>
              <a:gd name="T103" fmla="*/ 14 h 327"/>
              <a:gd name="T104" fmla="*/ 642 w 817"/>
              <a:gd name="T105" fmla="*/ 140 h 327"/>
              <a:gd name="T106" fmla="*/ 668 w 817"/>
              <a:gd name="T107" fmla="*/ 142 h 327"/>
              <a:gd name="T108" fmla="*/ 691 w 817"/>
              <a:gd name="T109" fmla="*/ 98 h 327"/>
              <a:gd name="T110" fmla="*/ 667 w 817"/>
              <a:gd name="T111" fmla="*/ 25 h 327"/>
              <a:gd name="T112" fmla="*/ 721 w 817"/>
              <a:gd name="T113" fmla="*/ 56 h 327"/>
              <a:gd name="T114" fmla="*/ 730 w 817"/>
              <a:gd name="T115" fmla="*/ 12 h 327"/>
              <a:gd name="T116" fmla="*/ 789 w 817"/>
              <a:gd name="T117" fmla="*/ 101 h 327"/>
              <a:gd name="T118" fmla="*/ 789 w 817"/>
              <a:gd name="T119" fmla="*/ 98 h 327"/>
              <a:gd name="T120" fmla="*/ 790 w 817"/>
              <a:gd name="T121" fmla="*/ 5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7" h="327">
                <a:moveTo>
                  <a:pt x="682" y="290"/>
                </a:moveTo>
                <a:cubicBezTo>
                  <a:pt x="656" y="290"/>
                  <a:pt x="656" y="290"/>
                  <a:pt x="656" y="290"/>
                </a:cubicBezTo>
                <a:cubicBezTo>
                  <a:pt x="656" y="326"/>
                  <a:pt x="656" y="326"/>
                  <a:pt x="656" y="326"/>
                </a:cubicBezTo>
                <a:cubicBezTo>
                  <a:pt x="682" y="326"/>
                  <a:pt x="682" y="326"/>
                  <a:pt x="682" y="326"/>
                </a:cubicBezTo>
                <a:cubicBezTo>
                  <a:pt x="682" y="322"/>
                  <a:pt x="682" y="322"/>
                  <a:pt x="682" y="322"/>
                </a:cubicBezTo>
                <a:cubicBezTo>
                  <a:pt x="660" y="322"/>
                  <a:pt x="660" y="322"/>
                  <a:pt x="660" y="322"/>
                </a:cubicBezTo>
                <a:cubicBezTo>
                  <a:pt x="660" y="310"/>
                  <a:pt x="660" y="310"/>
                  <a:pt x="660" y="310"/>
                </a:cubicBezTo>
                <a:cubicBezTo>
                  <a:pt x="679" y="310"/>
                  <a:pt x="679" y="310"/>
                  <a:pt x="679" y="310"/>
                </a:cubicBezTo>
                <a:cubicBezTo>
                  <a:pt x="679" y="306"/>
                  <a:pt x="679" y="306"/>
                  <a:pt x="679" y="306"/>
                </a:cubicBezTo>
                <a:cubicBezTo>
                  <a:pt x="660" y="306"/>
                  <a:pt x="660" y="306"/>
                  <a:pt x="660" y="306"/>
                </a:cubicBezTo>
                <a:cubicBezTo>
                  <a:pt x="660" y="294"/>
                  <a:pt x="660" y="294"/>
                  <a:pt x="660" y="294"/>
                </a:cubicBezTo>
                <a:cubicBezTo>
                  <a:pt x="682" y="294"/>
                  <a:pt x="682" y="294"/>
                  <a:pt x="682" y="294"/>
                </a:cubicBezTo>
                <a:lnTo>
                  <a:pt x="682" y="290"/>
                </a:lnTo>
                <a:close/>
                <a:moveTo>
                  <a:pt x="606" y="308"/>
                </a:moveTo>
                <a:cubicBezTo>
                  <a:pt x="606" y="308"/>
                  <a:pt x="606" y="308"/>
                  <a:pt x="606" y="308"/>
                </a:cubicBezTo>
                <a:cubicBezTo>
                  <a:pt x="606" y="318"/>
                  <a:pt x="613" y="327"/>
                  <a:pt x="624" y="327"/>
                </a:cubicBezTo>
                <a:cubicBezTo>
                  <a:pt x="630" y="327"/>
                  <a:pt x="635" y="324"/>
                  <a:pt x="638" y="321"/>
                </a:cubicBezTo>
                <a:cubicBezTo>
                  <a:pt x="638" y="307"/>
                  <a:pt x="638" y="307"/>
                  <a:pt x="638" y="307"/>
                </a:cubicBezTo>
                <a:cubicBezTo>
                  <a:pt x="624" y="307"/>
                  <a:pt x="624" y="307"/>
                  <a:pt x="624" y="307"/>
                </a:cubicBezTo>
                <a:cubicBezTo>
                  <a:pt x="624" y="311"/>
                  <a:pt x="624" y="311"/>
                  <a:pt x="624" y="311"/>
                </a:cubicBezTo>
                <a:cubicBezTo>
                  <a:pt x="635" y="311"/>
                  <a:pt x="635" y="311"/>
                  <a:pt x="635" y="311"/>
                </a:cubicBezTo>
                <a:cubicBezTo>
                  <a:pt x="635" y="319"/>
                  <a:pt x="635" y="319"/>
                  <a:pt x="635" y="319"/>
                </a:cubicBezTo>
                <a:cubicBezTo>
                  <a:pt x="632" y="321"/>
                  <a:pt x="628" y="323"/>
                  <a:pt x="624" y="323"/>
                </a:cubicBezTo>
                <a:cubicBezTo>
                  <a:pt x="616" y="323"/>
                  <a:pt x="610" y="317"/>
                  <a:pt x="610" y="308"/>
                </a:cubicBezTo>
                <a:cubicBezTo>
                  <a:pt x="610" y="308"/>
                  <a:pt x="610" y="308"/>
                  <a:pt x="610" y="308"/>
                </a:cubicBezTo>
                <a:cubicBezTo>
                  <a:pt x="610" y="300"/>
                  <a:pt x="616" y="294"/>
                  <a:pt x="624" y="294"/>
                </a:cubicBezTo>
                <a:cubicBezTo>
                  <a:pt x="629" y="294"/>
                  <a:pt x="632" y="295"/>
                  <a:pt x="635" y="298"/>
                </a:cubicBezTo>
                <a:cubicBezTo>
                  <a:pt x="637" y="295"/>
                  <a:pt x="637" y="295"/>
                  <a:pt x="637" y="295"/>
                </a:cubicBezTo>
                <a:cubicBezTo>
                  <a:pt x="634" y="292"/>
                  <a:pt x="630" y="290"/>
                  <a:pt x="624" y="290"/>
                </a:cubicBezTo>
                <a:cubicBezTo>
                  <a:pt x="613" y="290"/>
                  <a:pt x="606" y="298"/>
                  <a:pt x="606" y="308"/>
                </a:cubicBezTo>
                <a:moveTo>
                  <a:pt x="563" y="290"/>
                </a:moveTo>
                <a:cubicBezTo>
                  <a:pt x="559" y="290"/>
                  <a:pt x="559" y="290"/>
                  <a:pt x="559" y="290"/>
                </a:cubicBezTo>
                <a:cubicBezTo>
                  <a:pt x="559" y="326"/>
                  <a:pt x="559" y="326"/>
                  <a:pt x="559" y="326"/>
                </a:cubicBezTo>
                <a:cubicBezTo>
                  <a:pt x="563" y="326"/>
                  <a:pt x="563" y="326"/>
                  <a:pt x="563" y="326"/>
                </a:cubicBezTo>
                <a:cubicBezTo>
                  <a:pt x="563" y="297"/>
                  <a:pt x="563" y="297"/>
                  <a:pt x="563" y="297"/>
                </a:cubicBezTo>
                <a:cubicBezTo>
                  <a:pt x="586" y="326"/>
                  <a:pt x="586" y="326"/>
                  <a:pt x="586" y="326"/>
                </a:cubicBezTo>
                <a:cubicBezTo>
                  <a:pt x="589" y="326"/>
                  <a:pt x="589" y="326"/>
                  <a:pt x="589" y="326"/>
                </a:cubicBezTo>
                <a:cubicBezTo>
                  <a:pt x="589" y="290"/>
                  <a:pt x="589" y="290"/>
                  <a:pt x="589" y="290"/>
                </a:cubicBezTo>
                <a:cubicBezTo>
                  <a:pt x="586" y="290"/>
                  <a:pt x="586" y="290"/>
                  <a:pt x="586" y="290"/>
                </a:cubicBezTo>
                <a:cubicBezTo>
                  <a:pt x="586" y="319"/>
                  <a:pt x="586" y="319"/>
                  <a:pt x="586" y="319"/>
                </a:cubicBezTo>
                <a:lnTo>
                  <a:pt x="563" y="290"/>
                </a:lnTo>
                <a:close/>
                <a:moveTo>
                  <a:pt x="518" y="313"/>
                </a:moveTo>
                <a:cubicBezTo>
                  <a:pt x="526" y="295"/>
                  <a:pt x="526" y="295"/>
                  <a:pt x="526" y="295"/>
                </a:cubicBezTo>
                <a:cubicBezTo>
                  <a:pt x="534" y="313"/>
                  <a:pt x="534" y="313"/>
                  <a:pt x="534" y="313"/>
                </a:cubicBezTo>
                <a:lnTo>
                  <a:pt x="518" y="313"/>
                </a:lnTo>
                <a:close/>
                <a:moveTo>
                  <a:pt x="524" y="290"/>
                </a:moveTo>
                <a:cubicBezTo>
                  <a:pt x="508" y="326"/>
                  <a:pt x="508" y="326"/>
                  <a:pt x="508" y="326"/>
                </a:cubicBezTo>
                <a:cubicBezTo>
                  <a:pt x="512" y="326"/>
                  <a:pt x="512" y="326"/>
                  <a:pt x="512" y="326"/>
                </a:cubicBezTo>
                <a:cubicBezTo>
                  <a:pt x="517" y="317"/>
                  <a:pt x="517" y="317"/>
                  <a:pt x="517" y="317"/>
                </a:cubicBezTo>
                <a:cubicBezTo>
                  <a:pt x="536" y="317"/>
                  <a:pt x="536" y="317"/>
                  <a:pt x="536" y="317"/>
                </a:cubicBezTo>
                <a:cubicBezTo>
                  <a:pt x="540" y="326"/>
                  <a:pt x="540" y="326"/>
                  <a:pt x="540" y="326"/>
                </a:cubicBezTo>
                <a:cubicBezTo>
                  <a:pt x="544" y="326"/>
                  <a:pt x="544" y="326"/>
                  <a:pt x="544" y="326"/>
                </a:cubicBezTo>
                <a:cubicBezTo>
                  <a:pt x="528" y="290"/>
                  <a:pt x="528" y="290"/>
                  <a:pt x="528" y="290"/>
                </a:cubicBezTo>
                <a:lnTo>
                  <a:pt x="524" y="290"/>
                </a:lnTo>
                <a:close/>
                <a:moveTo>
                  <a:pt x="469" y="290"/>
                </a:moveTo>
                <a:cubicBezTo>
                  <a:pt x="465" y="290"/>
                  <a:pt x="465" y="290"/>
                  <a:pt x="465" y="290"/>
                </a:cubicBezTo>
                <a:cubicBezTo>
                  <a:pt x="465" y="326"/>
                  <a:pt x="465" y="326"/>
                  <a:pt x="465" y="326"/>
                </a:cubicBezTo>
                <a:cubicBezTo>
                  <a:pt x="469" y="326"/>
                  <a:pt x="469" y="326"/>
                  <a:pt x="469" y="326"/>
                </a:cubicBezTo>
                <a:cubicBezTo>
                  <a:pt x="469" y="310"/>
                  <a:pt x="469" y="310"/>
                  <a:pt x="469" y="310"/>
                </a:cubicBezTo>
                <a:cubicBezTo>
                  <a:pt x="489" y="310"/>
                  <a:pt x="489" y="310"/>
                  <a:pt x="489" y="310"/>
                </a:cubicBezTo>
                <a:cubicBezTo>
                  <a:pt x="489" y="326"/>
                  <a:pt x="489" y="326"/>
                  <a:pt x="489" y="326"/>
                </a:cubicBezTo>
                <a:cubicBezTo>
                  <a:pt x="493" y="326"/>
                  <a:pt x="493" y="326"/>
                  <a:pt x="493" y="326"/>
                </a:cubicBezTo>
                <a:cubicBezTo>
                  <a:pt x="493" y="290"/>
                  <a:pt x="493" y="290"/>
                  <a:pt x="493" y="290"/>
                </a:cubicBezTo>
                <a:cubicBezTo>
                  <a:pt x="489" y="290"/>
                  <a:pt x="489" y="290"/>
                  <a:pt x="489" y="290"/>
                </a:cubicBezTo>
                <a:cubicBezTo>
                  <a:pt x="489" y="306"/>
                  <a:pt x="489" y="306"/>
                  <a:pt x="489" y="306"/>
                </a:cubicBezTo>
                <a:cubicBezTo>
                  <a:pt x="469" y="306"/>
                  <a:pt x="469" y="306"/>
                  <a:pt x="469" y="306"/>
                </a:cubicBezTo>
                <a:lnTo>
                  <a:pt x="469" y="290"/>
                </a:lnTo>
                <a:close/>
                <a:moveTo>
                  <a:pt x="418" y="308"/>
                </a:moveTo>
                <a:cubicBezTo>
                  <a:pt x="418" y="308"/>
                  <a:pt x="418" y="308"/>
                  <a:pt x="418" y="308"/>
                </a:cubicBezTo>
                <a:cubicBezTo>
                  <a:pt x="418" y="318"/>
                  <a:pt x="425" y="327"/>
                  <a:pt x="435" y="327"/>
                </a:cubicBezTo>
                <a:cubicBezTo>
                  <a:pt x="442" y="327"/>
                  <a:pt x="446" y="324"/>
                  <a:pt x="450" y="320"/>
                </a:cubicBezTo>
                <a:cubicBezTo>
                  <a:pt x="447" y="318"/>
                  <a:pt x="447" y="318"/>
                  <a:pt x="447" y="318"/>
                </a:cubicBezTo>
                <a:cubicBezTo>
                  <a:pt x="444" y="321"/>
                  <a:pt x="440" y="323"/>
                  <a:pt x="435" y="323"/>
                </a:cubicBezTo>
                <a:cubicBezTo>
                  <a:pt x="428" y="323"/>
                  <a:pt x="422" y="316"/>
                  <a:pt x="422" y="308"/>
                </a:cubicBezTo>
                <a:cubicBezTo>
                  <a:pt x="422" y="308"/>
                  <a:pt x="422" y="308"/>
                  <a:pt x="422" y="308"/>
                </a:cubicBezTo>
                <a:cubicBezTo>
                  <a:pt x="422" y="300"/>
                  <a:pt x="428" y="294"/>
                  <a:pt x="435" y="294"/>
                </a:cubicBezTo>
                <a:cubicBezTo>
                  <a:pt x="440" y="294"/>
                  <a:pt x="444" y="296"/>
                  <a:pt x="447" y="298"/>
                </a:cubicBezTo>
                <a:cubicBezTo>
                  <a:pt x="449" y="295"/>
                  <a:pt x="449" y="295"/>
                  <a:pt x="449" y="295"/>
                </a:cubicBezTo>
                <a:cubicBezTo>
                  <a:pt x="446" y="292"/>
                  <a:pt x="442" y="290"/>
                  <a:pt x="436" y="290"/>
                </a:cubicBezTo>
                <a:cubicBezTo>
                  <a:pt x="425" y="290"/>
                  <a:pt x="418" y="298"/>
                  <a:pt x="418" y="308"/>
                </a:cubicBezTo>
                <a:moveTo>
                  <a:pt x="379" y="290"/>
                </a:moveTo>
                <a:cubicBezTo>
                  <a:pt x="353" y="290"/>
                  <a:pt x="353" y="290"/>
                  <a:pt x="353" y="290"/>
                </a:cubicBezTo>
                <a:cubicBezTo>
                  <a:pt x="353" y="326"/>
                  <a:pt x="353" y="326"/>
                  <a:pt x="353" y="326"/>
                </a:cubicBezTo>
                <a:cubicBezTo>
                  <a:pt x="379" y="326"/>
                  <a:pt x="379" y="326"/>
                  <a:pt x="379" y="326"/>
                </a:cubicBezTo>
                <a:cubicBezTo>
                  <a:pt x="379" y="322"/>
                  <a:pt x="379" y="322"/>
                  <a:pt x="379" y="322"/>
                </a:cubicBezTo>
                <a:cubicBezTo>
                  <a:pt x="357" y="322"/>
                  <a:pt x="357" y="322"/>
                  <a:pt x="357" y="322"/>
                </a:cubicBezTo>
                <a:cubicBezTo>
                  <a:pt x="357" y="310"/>
                  <a:pt x="357" y="310"/>
                  <a:pt x="357" y="310"/>
                </a:cubicBezTo>
                <a:cubicBezTo>
                  <a:pt x="377" y="310"/>
                  <a:pt x="377" y="310"/>
                  <a:pt x="377" y="310"/>
                </a:cubicBezTo>
                <a:cubicBezTo>
                  <a:pt x="377" y="306"/>
                  <a:pt x="377" y="306"/>
                  <a:pt x="377" y="306"/>
                </a:cubicBezTo>
                <a:cubicBezTo>
                  <a:pt x="357" y="306"/>
                  <a:pt x="357" y="306"/>
                  <a:pt x="357" y="306"/>
                </a:cubicBezTo>
                <a:cubicBezTo>
                  <a:pt x="357" y="294"/>
                  <a:pt x="357" y="294"/>
                  <a:pt x="357" y="294"/>
                </a:cubicBezTo>
                <a:cubicBezTo>
                  <a:pt x="379" y="294"/>
                  <a:pt x="379" y="294"/>
                  <a:pt x="379" y="294"/>
                </a:cubicBezTo>
                <a:lnTo>
                  <a:pt x="379" y="290"/>
                </a:lnTo>
                <a:close/>
                <a:moveTo>
                  <a:pt x="338" y="290"/>
                </a:moveTo>
                <a:cubicBezTo>
                  <a:pt x="310" y="290"/>
                  <a:pt x="310" y="290"/>
                  <a:pt x="310" y="290"/>
                </a:cubicBezTo>
                <a:cubicBezTo>
                  <a:pt x="310" y="294"/>
                  <a:pt x="310" y="294"/>
                  <a:pt x="310" y="294"/>
                </a:cubicBezTo>
                <a:cubicBezTo>
                  <a:pt x="322" y="294"/>
                  <a:pt x="322" y="294"/>
                  <a:pt x="322" y="294"/>
                </a:cubicBezTo>
                <a:cubicBezTo>
                  <a:pt x="322" y="326"/>
                  <a:pt x="322" y="326"/>
                  <a:pt x="322" y="326"/>
                </a:cubicBezTo>
                <a:cubicBezTo>
                  <a:pt x="326" y="326"/>
                  <a:pt x="326" y="326"/>
                  <a:pt x="326" y="326"/>
                </a:cubicBezTo>
                <a:cubicBezTo>
                  <a:pt x="326" y="294"/>
                  <a:pt x="326" y="294"/>
                  <a:pt x="326" y="294"/>
                </a:cubicBezTo>
                <a:cubicBezTo>
                  <a:pt x="338" y="294"/>
                  <a:pt x="338" y="294"/>
                  <a:pt x="338" y="294"/>
                </a:cubicBezTo>
                <a:lnTo>
                  <a:pt x="338" y="290"/>
                </a:lnTo>
                <a:close/>
                <a:moveTo>
                  <a:pt x="276" y="313"/>
                </a:moveTo>
                <a:cubicBezTo>
                  <a:pt x="285" y="295"/>
                  <a:pt x="285" y="295"/>
                  <a:pt x="285" y="295"/>
                </a:cubicBezTo>
                <a:cubicBezTo>
                  <a:pt x="293" y="313"/>
                  <a:pt x="293" y="313"/>
                  <a:pt x="293" y="313"/>
                </a:cubicBezTo>
                <a:lnTo>
                  <a:pt x="276" y="313"/>
                </a:lnTo>
                <a:close/>
                <a:moveTo>
                  <a:pt x="283" y="290"/>
                </a:moveTo>
                <a:cubicBezTo>
                  <a:pt x="267" y="326"/>
                  <a:pt x="267" y="326"/>
                  <a:pt x="267" y="326"/>
                </a:cubicBezTo>
                <a:cubicBezTo>
                  <a:pt x="271" y="326"/>
                  <a:pt x="271" y="326"/>
                  <a:pt x="271" y="326"/>
                </a:cubicBezTo>
                <a:cubicBezTo>
                  <a:pt x="275" y="317"/>
                  <a:pt x="275" y="317"/>
                  <a:pt x="275" y="317"/>
                </a:cubicBezTo>
                <a:cubicBezTo>
                  <a:pt x="294" y="317"/>
                  <a:pt x="294" y="317"/>
                  <a:pt x="294" y="317"/>
                </a:cubicBezTo>
                <a:cubicBezTo>
                  <a:pt x="298" y="326"/>
                  <a:pt x="298" y="326"/>
                  <a:pt x="298" y="326"/>
                </a:cubicBezTo>
                <a:cubicBezTo>
                  <a:pt x="303" y="326"/>
                  <a:pt x="303" y="326"/>
                  <a:pt x="303" y="326"/>
                </a:cubicBezTo>
                <a:cubicBezTo>
                  <a:pt x="287" y="290"/>
                  <a:pt x="287" y="290"/>
                  <a:pt x="287" y="290"/>
                </a:cubicBezTo>
                <a:lnTo>
                  <a:pt x="283" y="290"/>
                </a:lnTo>
                <a:close/>
                <a:moveTo>
                  <a:pt x="252" y="290"/>
                </a:moveTo>
                <a:cubicBezTo>
                  <a:pt x="227" y="290"/>
                  <a:pt x="227" y="290"/>
                  <a:pt x="227" y="290"/>
                </a:cubicBezTo>
                <a:cubicBezTo>
                  <a:pt x="227" y="326"/>
                  <a:pt x="227" y="326"/>
                  <a:pt x="227" y="326"/>
                </a:cubicBezTo>
                <a:cubicBezTo>
                  <a:pt x="253" y="326"/>
                  <a:pt x="253" y="326"/>
                  <a:pt x="253" y="326"/>
                </a:cubicBezTo>
                <a:cubicBezTo>
                  <a:pt x="253" y="322"/>
                  <a:pt x="253" y="322"/>
                  <a:pt x="253" y="322"/>
                </a:cubicBezTo>
                <a:cubicBezTo>
                  <a:pt x="231" y="322"/>
                  <a:pt x="231" y="322"/>
                  <a:pt x="231" y="322"/>
                </a:cubicBezTo>
                <a:cubicBezTo>
                  <a:pt x="231" y="310"/>
                  <a:pt x="231" y="310"/>
                  <a:pt x="231" y="310"/>
                </a:cubicBezTo>
                <a:cubicBezTo>
                  <a:pt x="250" y="310"/>
                  <a:pt x="250" y="310"/>
                  <a:pt x="250" y="310"/>
                </a:cubicBezTo>
                <a:cubicBezTo>
                  <a:pt x="250" y="306"/>
                  <a:pt x="250" y="306"/>
                  <a:pt x="250" y="306"/>
                </a:cubicBezTo>
                <a:cubicBezTo>
                  <a:pt x="231" y="306"/>
                  <a:pt x="231" y="306"/>
                  <a:pt x="231" y="306"/>
                </a:cubicBezTo>
                <a:cubicBezTo>
                  <a:pt x="231" y="294"/>
                  <a:pt x="231" y="294"/>
                  <a:pt x="231" y="294"/>
                </a:cubicBezTo>
                <a:cubicBezTo>
                  <a:pt x="252" y="294"/>
                  <a:pt x="252" y="294"/>
                  <a:pt x="252" y="294"/>
                </a:cubicBezTo>
                <a:lnTo>
                  <a:pt x="252" y="290"/>
                </a:lnTo>
                <a:close/>
                <a:moveTo>
                  <a:pt x="197" y="294"/>
                </a:moveTo>
                <a:cubicBezTo>
                  <a:pt x="202" y="294"/>
                  <a:pt x="206" y="297"/>
                  <a:pt x="206" y="301"/>
                </a:cubicBezTo>
                <a:cubicBezTo>
                  <a:pt x="206" y="301"/>
                  <a:pt x="206" y="301"/>
                  <a:pt x="206" y="301"/>
                </a:cubicBezTo>
                <a:cubicBezTo>
                  <a:pt x="206" y="306"/>
                  <a:pt x="202" y="309"/>
                  <a:pt x="197" y="309"/>
                </a:cubicBezTo>
                <a:cubicBezTo>
                  <a:pt x="186" y="309"/>
                  <a:pt x="186" y="309"/>
                  <a:pt x="186" y="309"/>
                </a:cubicBezTo>
                <a:cubicBezTo>
                  <a:pt x="186" y="294"/>
                  <a:pt x="186" y="294"/>
                  <a:pt x="186" y="294"/>
                </a:cubicBezTo>
                <a:lnTo>
                  <a:pt x="197" y="294"/>
                </a:lnTo>
                <a:close/>
                <a:moveTo>
                  <a:pt x="197" y="290"/>
                </a:moveTo>
                <a:cubicBezTo>
                  <a:pt x="182" y="290"/>
                  <a:pt x="182" y="290"/>
                  <a:pt x="182" y="290"/>
                </a:cubicBezTo>
                <a:cubicBezTo>
                  <a:pt x="182" y="326"/>
                  <a:pt x="182" y="326"/>
                  <a:pt x="182" y="326"/>
                </a:cubicBezTo>
                <a:cubicBezTo>
                  <a:pt x="186" y="326"/>
                  <a:pt x="186" y="326"/>
                  <a:pt x="186" y="326"/>
                </a:cubicBezTo>
                <a:cubicBezTo>
                  <a:pt x="186" y="312"/>
                  <a:pt x="186" y="312"/>
                  <a:pt x="186" y="312"/>
                </a:cubicBezTo>
                <a:cubicBezTo>
                  <a:pt x="196" y="312"/>
                  <a:pt x="196" y="312"/>
                  <a:pt x="196" y="312"/>
                </a:cubicBezTo>
                <a:cubicBezTo>
                  <a:pt x="206" y="326"/>
                  <a:pt x="206" y="326"/>
                  <a:pt x="206" y="326"/>
                </a:cubicBezTo>
                <a:cubicBezTo>
                  <a:pt x="211" y="326"/>
                  <a:pt x="211" y="326"/>
                  <a:pt x="211" y="326"/>
                </a:cubicBezTo>
                <a:cubicBezTo>
                  <a:pt x="200" y="311"/>
                  <a:pt x="200" y="311"/>
                  <a:pt x="200" y="311"/>
                </a:cubicBezTo>
                <a:cubicBezTo>
                  <a:pt x="206" y="310"/>
                  <a:pt x="210" y="307"/>
                  <a:pt x="210" y="301"/>
                </a:cubicBezTo>
                <a:cubicBezTo>
                  <a:pt x="210" y="301"/>
                  <a:pt x="210" y="301"/>
                  <a:pt x="210" y="301"/>
                </a:cubicBezTo>
                <a:cubicBezTo>
                  <a:pt x="210" y="298"/>
                  <a:pt x="209" y="296"/>
                  <a:pt x="207" y="294"/>
                </a:cubicBezTo>
                <a:cubicBezTo>
                  <a:pt x="205" y="292"/>
                  <a:pt x="201" y="290"/>
                  <a:pt x="197" y="290"/>
                </a:cubicBezTo>
                <a:moveTo>
                  <a:pt x="134" y="308"/>
                </a:moveTo>
                <a:cubicBezTo>
                  <a:pt x="134" y="308"/>
                  <a:pt x="134" y="308"/>
                  <a:pt x="134" y="308"/>
                </a:cubicBezTo>
                <a:cubicBezTo>
                  <a:pt x="134" y="318"/>
                  <a:pt x="142" y="327"/>
                  <a:pt x="152" y="327"/>
                </a:cubicBezTo>
                <a:cubicBezTo>
                  <a:pt x="159" y="327"/>
                  <a:pt x="163" y="324"/>
                  <a:pt x="166" y="320"/>
                </a:cubicBezTo>
                <a:cubicBezTo>
                  <a:pt x="164" y="318"/>
                  <a:pt x="164" y="318"/>
                  <a:pt x="164" y="318"/>
                </a:cubicBezTo>
                <a:cubicBezTo>
                  <a:pt x="160" y="321"/>
                  <a:pt x="157" y="323"/>
                  <a:pt x="152" y="323"/>
                </a:cubicBezTo>
                <a:cubicBezTo>
                  <a:pt x="145" y="323"/>
                  <a:pt x="139" y="316"/>
                  <a:pt x="139" y="308"/>
                </a:cubicBezTo>
                <a:cubicBezTo>
                  <a:pt x="139" y="308"/>
                  <a:pt x="139" y="308"/>
                  <a:pt x="139" y="308"/>
                </a:cubicBezTo>
                <a:cubicBezTo>
                  <a:pt x="139" y="300"/>
                  <a:pt x="144" y="294"/>
                  <a:pt x="152" y="294"/>
                </a:cubicBezTo>
                <a:cubicBezTo>
                  <a:pt x="157" y="294"/>
                  <a:pt x="161" y="296"/>
                  <a:pt x="164" y="298"/>
                </a:cubicBezTo>
                <a:cubicBezTo>
                  <a:pt x="166" y="295"/>
                  <a:pt x="166" y="295"/>
                  <a:pt x="166" y="295"/>
                </a:cubicBezTo>
                <a:cubicBezTo>
                  <a:pt x="163" y="292"/>
                  <a:pt x="159" y="290"/>
                  <a:pt x="152" y="290"/>
                </a:cubicBezTo>
                <a:cubicBezTo>
                  <a:pt x="142" y="290"/>
                  <a:pt x="134" y="298"/>
                  <a:pt x="134" y="308"/>
                </a:cubicBezTo>
                <a:moveTo>
                  <a:pt x="816" y="249"/>
                </a:moveTo>
                <a:cubicBezTo>
                  <a:pt x="0" y="249"/>
                  <a:pt x="0" y="249"/>
                  <a:pt x="0" y="249"/>
                </a:cubicBezTo>
                <a:cubicBezTo>
                  <a:pt x="0" y="251"/>
                  <a:pt x="0" y="251"/>
                  <a:pt x="0" y="251"/>
                </a:cubicBezTo>
                <a:cubicBezTo>
                  <a:pt x="816" y="251"/>
                  <a:pt x="816" y="251"/>
                  <a:pt x="816" y="251"/>
                </a:cubicBezTo>
                <a:lnTo>
                  <a:pt x="816" y="249"/>
                </a:lnTo>
                <a:close/>
                <a:moveTo>
                  <a:pt x="755" y="103"/>
                </a:moveTo>
                <a:cubicBezTo>
                  <a:pt x="755" y="127"/>
                  <a:pt x="755" y="127"/>
                  <a:pt x="755" y="127"/>
                </a:cubicBezTo>
                <a:cubicBezTo>
                  <a:pt x="730" y="98"/>
                  <a:pt x="730" y="98"/>
                  <a:pt x="730" y="98"/>
                </a:cubicBezTo>
                <a:cubicBezTo>
                  <a:pt x="729" y="98"/>
                  <a:pt x="729" y="98"/>
                  <a:pt x="729" y="98"/>
                </a:cubicBezTo>
                <a:cubicBezTo>
                  <a:pt x="717" y="98"/>
                  <a:pt x="717" y="98"/>
                  <a:pt x="717" y="98"/>
                </a:cubicBezTo>
                <a:cubicBezTo>
                  <a:pt x="717" y="100"/>
                  <a:pt x="717" y="100"/>
                  <a:pt x="717" y="100"/>
                </a:cubicBezTo>
                <a:cubicBezTo>
                  <a:pt x="718" y="100"/>
                  <a:pt x="718" y="100"/>
                  <a:pt x="718" y="100"/>
                </a:cubicBezTo>
                <a:cubicBezTo>
                  <a:pt x="719" y="100"/>
                  <a:pt x="720" y="100"/>
                  <a:pt x="721" y="101"/>
                </a:cubicBezTo>
                <a:cubicBezTo>
                  <a:pt x="722" y="102"/>
                  <a:pt x="722" y="102"/>
                  <a:pt x="722" y="102"/>
                </a:cubicBezTo>
                <a:cubicBezTo>
                  <a:pt x="722" y="103"/>
                  <a:pt x="723" y="104"/>
                  <a:pt x="724" y="105"/>
                </a:cubicBezTo>
                <a:cubicBezTo>
                  <a:pt x="724" y="139"/>
                  <a:pt x="724" y="139"/>
                  <a:pt x="724" y="139"/>
                </a:cubicBezTo>
                <a:cubicBezTo>
                  <a:pt x="724" y="141"/>
                  <a:pt x="722" y="142"/>
                  <a:pt x="721" y="142"/>
                </a:cubicBezTo>
                <a:cubicBezTo>
                  <a:pt x="720" y="142"/>
                  <a:pt x="720" y="142"/>
                  <a:pt x="720" y="142"/>
                </a:cubicBezTo>
                <a:cubicBezTo>
                  <a:pt x="720" y="144"/>
                  <a:pt x="720" y="144"/>
                  <a:pt x="720" y="144"/>
                </a:cubicBezTo>
                <a:cubicBezTo>
                  <a:pt x="733" y="144"/>
                  <a:pt x="733" y="144"/>
                  <a:pt x="733" y="144"/>
                </a:cubicBezTo>
                <a:cubicBezTo>
                  <a:pt x="733" y="142"/>
                  <a:pt x="733" y="142"/>
                  <a:pt x="733" y="142"/>
                </a:cubicBezTo>
                <a:cubicBezTo>
                  <a:pt x="732" y="142"/>
                  <a:pt x="732" y="142"/>
                  <a:pt x="732" y="142"/>
                </a:cubicBezTo>
                <a:cubicBezTo>
                  <a:pt x="731" y="142"/>
                  <a:pt x="729" y="141"/>
                  <a:pt x="729" y="139"/>
                </a:cubicBezTo>
                <a:cubicBezTo>
                  <a:pt x="729" y="111"/>
                  <a:pt x="729" y="111"/>
                  <a:pt x="729" y="111"/>
                </a:cubicBezTo>
                <a:cubicBezTo>
                  <a:pt x="757" y="144"/>
                  <a:pt x="757" y="144"/>
                  <a:pt x="757" y="144"/>
                </a:cubicBezTo>
                <a:cubicBezTo>
                  <a:pt x="758" y="144"/>
                  <a:pt x="758" y="144"/>
                  <a:pt x="758" y="144"/>
                </a:cubicBezTo>
                <a:cubicBezTo>
                  <a:pt x="760" y="144"/>
                  <a:pt x="760" y="144"/>
                  <a:pt x="760" y="144"/>
                </a:cubicBezTo>
                <a:cubicBezTo>
                  <a:pt x="760" y="103"/>
                  <a:pt x="760" y="103"/>
                  <a:pt x="760" y="103"/>
                </a:cubicBezTo>
                <a:cubicBezTo>
                  <a:pt x="760" y="101"/>
                  <a:pt x="761" y="100"/>
                  <a:pt x="763" y="100"/>
                </a:cubicBezTo>
                <a:cubicBezTo>
                  <a:pt x="764" y="100"/>
                  <a:pt x="764" y="100"/>
                  <a:pt x="764" y="100"/>
                </a:cubicBezTo>
                <a:cubicBezTo>
                  <a:pt x="764" y="98"/>
                  <a:pt x="764" y="98"/>
                  <a:pt x="764" y="98"/>
                </a:cubicBezTo>
                <a:cubicBezTo>
                  <a:pt x="751" y="98"/>
                  <a:pt x="751" y="98"/>
                  <a:pt x="751" y="98"/>
                </a:cubicBezTo>
                <a:cubicBezTo>
                  <a:pt x="751" y="100"/>
                  <a:pt x="751" y="100"/>
                  <a:pt x="751" y="100"/>
                </a:cubicBezTo>
                <a:cubicBezTo>
                  <a:pt x="751" y="100"/>
                  <a:pt x="751" y="100"/>
                  <a:pt x="751" y="100"/>
                </a:cubicBezTo>
                <a:cubicBezTo>
                  <a:pt x="753" y="100"/>
                  <a:pt x="755" y="101"/>
                  <a:pt x="755" y="103"/>
                </a:cubicBezTo>
                <a:moveTo>
                  <a:pt x="572" y="199"/>
                </a:moveTo>
                <a:cubicBezTo>
                  <a:pt x="575" y="192"/>
                  <a:pt x="575" y="192"/>
                  <a:pt x="575" y="192"/>
                </a:cubicBezTo>
                <a:cubicBezTo>
                  <a:pt x="578" y="199"/>
                  <a:pt x="578" y="199"/>
                  <a:pt x="578" y="199"/>
                </a:cubicBezTo>
                <a:lnTo>
                  <a:pt x="572" y="199"/>
                </a:lnTo>
                <a:close/>
                <a:moveTo>
                  <a:pt x="569" y="208"/>
                </a:moveTo>
                <a:cubicBezTo>
                  <a:pt x="568" y="207"/>
                  <a:pt x="568" y="207"/>
                  <a:pt x="569" y="207"/>
                </a:cubicBezTo>
                <a:cubicBezTo>
                  <a:pt x="571" y="201"/>
                  <a:pt x="571" y="201"/>
                  <a:pt x="571" y="201"/>
                </a:cubicBezTo>
                <a:cubicBezTo>
                  <a:pt x="579" y="201"/>
                  <a:pt x="579" y="201"/>
                  <a:pt x="579" y="201"/>
                </a:cubicBezTo>
                <a:cubicBezTo>
                  <a:pt x="582" y="207"/>
                  <a:pt x="582" y="207"/>
                  <a:pt x="582" y="207"/>
                </a:cubicBezTo>
                <a:cubicBezTo>
                  <a:pt x="582" y="207"/>
                  <a:pt x="582" y="208"/>
                  <a:pt x="582" y="208"/>
                </a:cubicBezTo>
                <a:cubicBezTo>
                  <a:pt x="582" y="208"/>
                  <a:pt x="581" y="208"/>
                  <a:pt x="581" y="208"/>
                </a:cubicBezTo>
                <a:cubicBezTo>
                  <a:pt x="580" y="208"/>
                  <a:pt x="580" y="208"/>
                  <a:pt x="580" y="208"/>
                </a:cubicBezTo>
                <a:cubicBezTo>
                  <a:pt x="580" y="210"/>
                  <a:pt x="580" y="210"/>
                  <a:pt x="580" y="210"/>
                </a:cubicBezTo>
                <a:cubicBezTo>
                  <a:pt x="590" y="210"/>
                  <a:pt x="590" y="210"/>
                  <a:pt x="590" y="210"/>
                </a:cubicBezTo>
                <a:cubicBezTo>
                  <a:pt x="590" y="208"/>
                  <a:pt x="590" y="208"/>
                  <a:pt x="590" y="208"/>
                </a:cubicBezTo>
                <a:cubicBezTo>
                  <a:pt x="589" y="208"/>
                  <a:pt x="589" y="208"/>
                  <a:pt x="589" y="208"/>
                </a:cubicBezTo>
                <a:cubicBezTo>
                  <a:pt x="588" y="208"/>
                  <a:pt x="587" y="207"/>
                  <a:pt x="587" y="206"/>
                </a:cubicBezTo>
                <a:cubicBezTo>
                  <a:pt x="577" y="183"/>
                  <a:pt x="577" y="183"/>
                  <a:pt x="577" y="183"/>
                </a:cubicBezTo>
                <a:cubicBezTo>
                  <a:pt x="577" y="183"/>
                  <a:pt x="577" y="183"/>
                  <a:pt x="576" y="183"/>
                </a:cubicBezTo>
                <a:cubicBezTo>
                  <a:pt x="576" y="183"/>
                  <a:pt x="576" y="183"/>
                  <a:pt x="575" y="183"/>
                </a:cubicBezTo>
                <a:cubicBezTo>
                  <a:pt x="566" y="206"/>
                  <a:pt x="566" y="206"/>
                  <a:pt x="566" y="206"/>
                </a:cubicBezTo>
                <a:cubicBezTo>
                  <a:pt x="565" y="207"/>
                  <a:pt x="565" y="208"/>
                  <a:pt x="564" y="208"/>
                </a:cubicBezTo>
                <a:cubicBezTo>
                  <a:pt x="563" y="208"/>
                  <a:pt x="563" y="208"/>
                  <a:pt x="563" y="208"/>
                </a:cubicBezTo>
                <a:cubicBezTo>
                  <a:pt x="563" y="210"/>
                  <a:pt x="563" y="210"/>
                  <a:pt x="563" y="210"/>
                </a:cubicBezTo>
                <a:cubicBezTo>
                  <a:pt x="570" y="210"/>
                  <a:pt x="570" y="210"/>
                  <a:pt x="570" y="210"/>
                </a:cubicBezTo>
                <a:cubicBezTo>
                  <a:pt x="570" y="208"/>
                  <a:pt x="570" y="208"/>
                  <a:pt x="570" y="208"/>
                </a:cubicBezTo>
                <a:cubicBezTo>
                  <a:pt x="570" y="208"/>
                  <a:pt x="570" y="208"/>
                  <a:pt x="570" y="208"/>
                </a:cubicBezTo>
                <a:cubicBezTo>
                  <a:pt x="569" y="208"/>
                  <a:pt x="569" y="208"/>
                  <a:pt x="569" y="208"/>
                </a:cubicBezTo>
                <a:moveTo>
                  <a:pt x="540" y="206"/>
                </a:moveTo>
                <a:cubicBezTo>
                  <a:pt x="540" y="187"/>
                  <a:pt x="540" y="187"/>
                  <a:pt x="540" y="187"/>
                </a:cubicBezTo>
                <a:cubicBezTo>
                  <a:pt x="540" y="185"/>
                  <a:pt x="541" y="185"/>
                  <a:pt x="542" y="185"/>
                </a:cubicBezTo>
                <a:cubicBezTo>
                  <a:pt x="543" y="185"/>
                  <a:pt x="543" y="185"/>
                  <a:pt x="543" y="185"/>
                </a:cubicBezTo>
                <a:cubicBezTo>
                  <a:pt x="543" y="183"/>
                  <a:pt x="543" y="183"/>
                  <a:pt x="543" y="183"/>
                </a:cubicBezTo>
                <a:cubicBezTo>
                  <a:pt x="532" y="183"/>
                  <a:pt x="532" y="183"/>
                  <a:pt x="532" y="183"/>
                </a:cubicBezTo>
                <a:cubicBezTo>
                  <a:pt x="532" y="185"/>
                  <a:pt x="532" y="185"/>
                  <a:pt x="532" y="185"/>
                </a:cubicBezTo>
                <a:cubicBezTo>
                  <a:pt x="533" y="185"/>
                  <a:pt x="533" y="185"/>
                  <a:pt x="533" y="185"/>
                </a:cubicBezTo>
                <a:cubicBezTo>
                  <a:pt x="534" y="185"/>
                  <a:pt x="535" y="185"/>
                  <a:pt x="535" y="187"/>
                </a:cubicBezTo>
                <a:cubicBezTo>
                  <a:pt x="535" y="206"/>
                  <a:pt x="535" y="206"/>
                  <a:pt x="535" y="206"/>
                </a:cubicBezTo>
                <a:cubicBezTo>
                  <a:pt x="535" y="207"/>
                  <a:pt x="534" y="208"/>
                  <a:pt x="533" y="208"/>
                </a:cubicBezTo>
                <a:cubicBezTo>
                  <a:pt x="532" y="208"/>
                  <a:pt x="532" y="208"/>
                  <a:pt x="532" y="208"/>
                </a:cubicBezTo>
                <a:cubicBezTo>
                  <a:pt x="532" y="210"/>
                  <a:pt x="532" y="210"/>
                  <a:pt x="532" y="210"/>
                </a:cubicBezTo>
                <a:cubicBezTo>
                  <a:pt x="543" y="210"/>
                  <a:pt x="543" y="210"/>
                  <a:pt x="543" y="210"/>
                </a:cubicBezTo>
                <a:cubicBezTo>
                  <a:pt x="543" y="208"/>
                  <a:pt x="543" y="208"/>
                  <a:pt x="543" y="208"/>
                </a:cubicBezTo>
                <a:cubicBezTo>
                  <a:pt x="542" y="208"/>
                  <a:pt x="542" y="208"/>
                  <a:pt x="542" y="208"/>
                </a:cubicBezTo>
                <a:cubicBezTo>
                  <a:pt x="541" y="208"/>
                  <a:pt x="540" y="207"/>
                  <a:pt x="540" y="206"/>
                </a:cubicBezTo>
                <a:moveTo>
                  <a:pt x="509" y="138"/>
                </a:moveTo>
                <a:cubicBezTo>
                  <a:pt x="509" y="122"/>
                  <a:pt x="509" y="122"/>
                  <a:pt x="509" y="122"/>
                </a:cubicBezTo>
                <a:cubicBezTo>
                  <a:pt x="521" y="122"/>
                  <a:pt x="521" y="122"/>
                  <a:pt x="521" y="122"/>
                </a:cubicBezTo>
                <a:cubicBezTo>
                  <a:pt x="523" y="122"/>
                  <a:pt x="524" y="124"/>
                  <a:pt x="524" y="126"/>
                </a:cubicBezTo>
                <a:cubicBezTo>
                  <a:pt x="524" y="126"/>
                  <a:pt x="524" y="126"/>
                  <a:pt x="524" y="126"/>
                </a:cubicBezTo>
                <a:cubicBezTo>
                  <a:pt x="527" y="126"/>
                  <a:pt x="527" y="126"/>
                  <a:pt x="527" y="126"/>
                </a:cubicBezTo>
                <a:cubicBezTo>
                  <a:pt x="527" y="113"/>
                  <a:pt x="527" y="113"/>
                  <a:pt x="527" y="113"/>
                </a:cubicBezTo>
                <a:cubicBezTo>
                  <a:pt x="524" y="113"/>
                  <a:pt x="524" y="113"/>
                  <a:pt x="524" y="113"/>
                </a:cubicBezTo>
                <a:cubicBezTo>
                  <a:pt x="524" y="114"/>
                  <a:pt x="524" y="114"/>
                  <a:pt x="524" y="114"/>
                </a:cubicBezTo>
                <a:cubicBezTo>
                  <a:pt x="524" y="115"/>
                  <a:pt x="523" y="117"/>
                  <a:pt x="521" y="117"/>
                </a:cubicBezTo>
                <a:cubicBezTo>
                  <a:pt x="509" y="117"/>
                  <a:pt x="509" y="117"/>
                  <a:pt x="509" y="117"/>
                </a:cubicBezTo>
                <a:cubicBezTo>
                  <a:pt x="509" y="102"/>
                  <a:pt x="509" y="102"/>
                  <a:pt x="509" y="102"/>
                </a:cubicBezTo>
                <a:cubicBezTo>
                  <a:pt x="523" y="102"/>
                  <a:pt x="523" y="102"/>
                  <a:pt x="523" y="102"/>
                </a:cubicBezTo>
                <a:cubicBezTo>
                  <a:pt x="526" y="102"/>
                  <a:pt x="528" y="105"/>
                  <a:pt x="528" y="109"/>
                </a:cubicBezTo>
                <a:cubicBezTo>
                  <a:pt x="528" y="109"/>
                  <a:pt x="528" y="109"/>
                  <a:pt x="528" y="109"/>
                </a:cubicBezTo>
                <a:cubicBezTo>
                  <a:pt x="531" y="109"/>
                  <a:pt x="531" y="109"/>
                  <a:pt x="531" y="109"/>
                </a:cubicBezTo>
                <a:cubicBezTo>
                  <a:pt x="530" y="98"/>
                  <a:pt x="530" y="98"/>
                  <a:pt x="530" y="98"/>
                </a:cubicBezTo>
                <a:cubicBezTo>
                  <a:pt x="496" y="98"/>
                  <a:pt x="496" y="98"/>
                  <a:pt x="496" y="98"/>
                </a:cubicBezTo>
                <a:cubicBezTo>
                  <a:pt x="496" y="100"/>
                  <a:pt x="496" y="100"/>
                  <a:pt x="496" y="100"/>
                </a:cubicBezTo>
                <a:cubicBezTo>
                  <a:pt x="497" y="100"/>
                  <a:pt x="497" y="100"/>
                  <a:pt x="497" y="100"/>
                </a:cubicBezTo>
                <a:cubicBezTo>
                  <a:pt x="499" y="100"/>
                  <a:pt x="501" y="102"/>
                  <a:pt x="501" y="104"/>
                </a:cubicBezTo>
                <a:cubicBezTo>
                  <a:pt x="501" y="138"/>
                  <a:pt x="501" y="138"/>
                  <a:pt x="501" y="138"/>
                </a:cubicBezTo>
                <a:cubicBezTo>
                  <a:pt x="501" y="140"/>
                  <a:pt x="499" y="142"/>
                  <a:pt x="497" y="142"/>
                </a:cubicBezTo>
                <a:cubicBezTo>
                  <a:pt x="496" y="142"/>
                  <a:pt x="496" y="142"/>
                  <a:pt x="496" y="142"/>
                </a:cubicBezTo>
                <a:cubicBezTo>
                  <a:pt x="496" y="144"/>
                  <a:pt x="496" y="144"/>
                  <a:pt x="496" y="144"/>
                </a:cubicBezTo>
                <a:cubicBezTo>
                  <a:pt x="531" y="144"/>
                  <a:pt x="531" y="144"/>
                  <a:pt x="531" y="144"/>
                </a:cubicBezTo>
                <a:cubicBezTo>
                  <a:pt x="535" y="131"/>
                  <a:pt x="535" y="131"/>
                  <a:pt x="535" y="131"/>
                </a:cubicBezTo>
                <a:cubicBezTo>
                  <a:pt x="532" y="131"/>
                  <a:pt x="532" y="131"/>
                  <a:pt x="532" y="131"/>
                </a:cubicBezTo>
                <a:cubicBezTo>
                  <a:pt x="532" y="131"/>
                  <a:pt x="532" y="131"/>
                  <a:pt x="532" y="131"/>
                </a:cubicBezTo>
                <a:cubicBezTo>
                  <a:pt x="530" y="137"/>
                  <a:pt x="527" y="140"/>
                  <a:pt x="522" y="140"/>
                </a:cubicBezTo>
                <a:cubicBezTo>
                  <a:pt x="511" y="140"/>
                  <a:pt x="511" y="140"/>
                  <a:pt x="511" y="140"/>
                </a:cubicBezTo>
                <a:cubicBezTo>
                  <a:pt x="510" y="140"/>
                  <a:pt x="509" y="139"/>
                  <a:pt x="509" y="138"/>
                </a:cubicBezTo>
                <a:moveTo>
                  <a:pt x="466" y="138"/>
                </a:moveTo>
                <a:cubicBezTo>
                  <a:pt x="466" y="122"/>
                  <a:pt x="466" y="122"/>
                  <a:pt x="466" y="122"/>
                </a:cubicBezTo>
                <a:cubicBezTo>
                  <a:pt x="479" y="122"/>
                  <a:pt x="479" y="122"/>
                  <a:pt x="479" y="122"/>
                </a:cubicBezTo>
                <a:cubicBezTo>
                  <a:pt x="480" y="122"/>
                  <a:pt x="481" y="124"/>
                  <a:pt x="481" y="126"/>
                </a:cubicBezTo>
                <a:cubicBezTo>
                  <a:pt x="481" y="126"/>
                  <a:pt x="481" y="126"/>
                  <a:pt x="481" y="126"/>
                </a:cubicBezTo>
                <a:cubicBezTo>
                  <a:pt x="484" y="126"/>
                  <a:pt x="484" y="126"/>
                  <a:pt x="484" y="126"/>
                </a:cubicBezTo>
                <a:cubicBezTo>
                  <a:pt x="484" y="113"/>
                  <a:pt x="484" y="113"/>
                  <a:pt x="484" y="113"/>
                </a:cubicBezTo>
                <a:cubicBezTo>
                  <a:pt x="481" y="113"/>
                  <a:pt x="481" y="113"/>
                  <a:pt x="481" y="113"/>
                </a:cubicBezTo>
                <a:cubicBezTo>
                  <a:pt x="481" y="114"/>
                  <a:pt x="481" y="114"/>
                  <a:pt x="481" y="114"/>
                </a:cubicBezTo>
                <a:cubicBezTo>
                  <a:pt x="481" y="115"/>
                  <a:pt x="480" y="117"/>
                  <a:pt x="479" y="117"/>
                </a:cubicBezTo>
                <a:cubicBezTo>
                  <a:pt x="466" y="117"/>
                  <a:pt x="466" y="117"/>
                  <a:pt x="466" y="117"/>
                </a:cubicBezTo>
                <a:cubicBezTo>
                  <a:pt x="466" y="102"/>
                  <a:pt x="466" y="102"/>
                  <a:pt x="466" y="102"/>
                </a:cubicBezTo>
                <a:cubicBezTo>
                  <a:pt x="479" y="102"/>
                  <a:pt x="479" y="102"/>
                  <a:pt x="479" y="102"/>
                </a:cubicBezTo>
                <a:cubicBezTo>
                  <a:pt x="483" y="102"/>
                  <a:pt x="485" y="105"/>
                  <a:pt x="485" y="109"/>
                </a:cubicBezTo>
                <a:cubicBezTo>
                  <a:pt x="485" y="109"/>
                  <a:pt x="485" y="109"/>
                  <a:pt x="485" y="109"/>
                </a:cubicBezTo>
                <a:cubicBezTo>
                  <a:pt x="488" y="109"/>
                  <a:pt x="488" y="109"/>
                  <a:pt x="488" y="109"/>
                </a:cubicBezTo>
                <a:cubicBezTo>
                  <a:pt x="487" y="98"/>
                  <a:pt x="487" y="98"/>
                  <a:pt x="487" y="98"/>
                </a:cubicBezTo>
                <a:cubicBezTo>
                  <a:pt x="453" y="98"/>
                  <a:pt x="453" y="98"/>
                  <a:pt x="453" y="98"/>
                </a:cubicBezTo>
                <a:cubicBezTo>
                  <a:pt x="453" y="100"/>
                  <a:pt x="453" y="100"/>
                  <a:pt x="453" y="100"/>
                </a:cubicBezTo>
                <a:cubicBezTo>
                  <a:pt x="454" y="100"/>
                  <a:pt x="454" y="100"/>
                  <a:pt x="454" y="100"/>
                </a:cubicBezTo>
                <a:cubicBezTo>
                  <a:pt x="456" y="100"/>
                  <a:pt x="458" y="101"/>
                  <a:pt x="458" y="104"/>
                </a:cubicBezTo>
                <a:cubicBezTo>
                  <a:pt x="458" y="138"/>
                  <a:pt x="458" y="138"/>
                  <a:pt x="458" y="138"/>
                </a:cubicBezTo>
                <a:cubicBezTo>
                  <a:pt x="458" y="140"/>
                  <a:pt x="456" y="142"/>
                  <a:pt x="454" y="142"/>
                </a:cubicBezTo>
                <a:cubicBezTo>
                  <a:pt x="453" y="142"/>
                  <a:pt x="453" y="142"/>
                  <a:pt x="453" y="142"/>
                </a:cubicBezTo>
                <a:cubicBezTo>
                  <a:pt x="453" y="144"/>
                  <a:pt x="453" y="144"/>
                  <a:pt x="453" y="144"/>
                </a:cubicBezTo>
                <a:cubicBezTo>
                  <a:pt x="488" y="144"/>
                  <a:pt x="488" y="144"/>
                  <a:pt x="488" y="144"/>
                </a:cubicBezTo>
                <a:cubicBezTo>
                  <a:pt x="492" y="131"/>
                  <a:pt x="492" y="131"/>
                  <a:pt x="492" y="131"/>
                </a:cubicBezTo>
                <a:cubicBezTo>
                  <a:pt x="489" y="131"/>
                  <a:pt x="489" y="131"/>
                  <a:pt x="489" y="131"/>
                </a:cubicBezTo>
                <a:cubicBezTo>
                  <a:pt x="489" y="131"/>
                  <a:pt x="489" y="131"/>
                  <a:pt x="489" y="131"/>
                </a:cubicBezTo>
                <a:cubicBezTo>
                  <a:pt x="487" y="137"/>
                  <a:pt x="484" y="140"/>
                  <a:pt x="479" y="140"/>
                </a:cubicBezTo>
                <a:cubicBezTo>
                  <a:pt x="468" y="140"/>
                  <a:pt x="468" y="140"/>
                  <a:pt x="468" y="140"/>
                </a:cubicBezTo>
                <a:cubicBezTo>
                  <a:pt x="467" y="140"/>
                  <a:pt x="466" y="139"/>
                  <a:pt x="466" y="138"/>
                </a:cubicBezTo>
                <a:moveTo>
                  <a:pt x="453" y="199"/>
                </a:moveTo>
                <a:cubicBezTo>
                  <a:pt x="456" y="192"/>
                  <a:pt x="456" y="192"/>
                  <a:pt x="456" y="192"/>
                </a:cubicBezTo>
                <a:cubicBezTo>
                  <a:pt x="459" y="199"/>
                  <a:pt x="459" y="199"/>
                  <a:pt x="459" y="199"/>
                </a:cubicBezTo>
                <a:lnTo>
                  <a:pt x="453" y="199"/>
                </a:lnTo>
                <a:close/>
                <a:moveTo>
                  <a:pt x="449" y="208"/>
                </a:moveTo>
                <a:cubicBezTo>
                  <a:pt x="449" y="207"/>
                  <a:pt x="449" y="207"/>
                  <a:pt x="449" y="207"/>
                </a:cubicBezTo>
                <a:cubicBezTo>
                  <a:pt x="452" y="201"/>
                  <a:pt x="452" y="201"/>
                  <a:pt x="452" y="201"/>
                </a:cubicBezTo>
                <a:cubicBezTo>
                  <a:pt x="460" y="201"/>
                  <a:pt x="460" y="201"/>
                  <a:pt x="460" y="201"/>
                </a:cubicBezTo>
                <a:cubicBezTo>
                  <a:pt x="463" y="207"/>
                  <a:pt x="463" y="207"/>
                  <a:pt x="463" y="207"/>
                </a:cubicBezTo>
                <a:cubicBezTo>
                  <a:pt x="463" y="207"/>
                  <a:pt x="463" y="208"/>
                  <a:pt x="463" y="208"/>
                </a:cubicBezTo>
                <a:cubicBezTo>
                  <a:pt x="462" y="208"/>
                  <a:pt x="462" y="208"/>
                  <a:pt x="462" y="208"/>
                </a:cubicBezTo>
                <a:cubicBezTo>
                  <a:pt x="461" y="208"/>
                  <a:pt x="461" y="208"/>
                  <a:pt x="461" y="208"/>
                </a:cubicBezTo>
                <a:cubicBezTo>
                  <a:pt x="461" y="210"/>
                  <a:pt x="461" y="210"/>
                  <a:pt x="461" y="210"/>
                </a:cubicBezTo>
                <a:cubicBezTo>
                  <a:pt x="470" y="210"/>
                  <a:pt x="470" y="210"/>
                  <a:pt x="470" y="210"/>
                </a:cubicBezTo>
                <a:cubicBezTo>
                  <a:pt x="470" y="208"/>
                  <a:pt x="470" y="208"/>
                  <a:pt x="470" y="208"/>
                </a:cubicBezTo>
                <a:cubicBezTo>
                  <a:pt x="470" y="208"/>
                  <a:pt x="470" y="208"/>
                  <a:pt x="470" y="208"/>
                </a:cubicBezTo>
                <a:cubicBezTo>
                  <a:pt x="469" y="208"/>
                  <a:pt x="468" y="207"/>
                  <a:pt x="468" y="206"/>
                </a:cubicBezTo>
                <a:cubicBezTo>
                  <a:pt x="458" y="183"/>
                  <a:pt x="458" y="183"/>
                  <a:pt x="458" y="183"/>
                </a:cubicBezTo>
                <a:cubicBezTo>
                  <a:pt x="458" y="183"/>
                  <a:pt x="458" y="183"/>
                  <a:pt x="457" y="183"/>
                </a:cubicBezTo>
                <a:cubicBezTo>
                  <a:pt x="457" y="183"/>
                  <a:pt x="457" y="183"/>
                  <a:pt x="456" y="183"/>
                </a:cubicBezTo>
                <a:cubicBezTo>
                  <a:pt x="447" y="206"/>
                  <a:pt x="447" y="206"/>
                  <a:pt x="447" y="206"/>
                </a:cubicBezTo>
                <a:cubicBezTo>
                  <a:pt x="446" y="207"/>
                  <a:pt x="445" y="208"/>
                  <a:pt x="444" y="208"/>
                </a:cubicBezTo>
                <a:cubicBezTo>
                  <a:pt x="443" y="208"/>
                  <a:pt x="443" y="208"/>
                  <a:pt x="443" y="208"/>
                </a:cubicBezTo>
                <a:cubicBezTo>
                  <a:pt x="443" y="210"/>
                  <a:pt x="443" y="210"/>
                  <a:pt x="443" y="210"/>
                </a:cubicBezTo>
                <a:cubicBezTo>
                  <a:pt x="451" y="210"/>
                  <a:pt x="451" y="210"/>
                  <a:pt x="451" y="210"/>
                </a:cubicBezTo>
                <a:cubicBezTo>
                  <a:pt x="451" y="208"/>
                  <a:pt x="451" y="208"/>
                  <a:pt x="451" y="208"/>
                </a:cubicBezTo>
                <a:cubicBezTo>
                  <a:pt x="450" y="208"/>
                  <a:pt x="450" y="208"/>
                  <a:pt x="450" y="208"/>
                </a:cubicBezTo>
                <a:cubicBezTo>
                  <a:pt x="450" y="208"/>
                  <a:pt x="450" y="208"/>
                  <a:pt x="449" y="208"/>
                </a:cubicBezTo>
                <a:moveTo>
                  <a:pt x="501" y="183"/>
                </a:moveTo>
                <a:cubicBezTo>
                  <a:pt x="491" y="183"/>
                  <a:pt x="491" y="183"/>
                  <a:pt x="491" y="183"/>
                </a:cubicBezTo>
                <a:cubicBezTo>
                  <a:pt x="491" y="185"/>
                  <a:pt x="491" y="185"/>
                  <a:pt x="491" y="185"/>
                </a:cubicBezTo>
                <a:cubicBezTo>
                  <a:pt x="491" y="185"/>
                  <a:pt x="491" y="185"/>
                  <a:pt x="491" y="185"/>
                </a:cubicBezTo>
                <a:cubicBezTo>
                  <a:pt x="492" y="185"/>
                  <a:pt x="493" y="185"/>
                  <a:pt x="493" y="187"/>
                </a:cubicBezTo>
                <a:cubicBezTo>
                  <a:pt x="493" y="206"/>
                  <a:pt x="493" y="206"/>
                  <a:pt x="493" y="206"/>
                </a:cubicBezTo>
                <a:cubicBezTo>
                  <a:pt x="493" y="208"/>
                  <a:pt x="492" y="208"/>
                  <a:pt x="491" y="208"/>
                </a:cubicBezTo>
                <a:cubicBezTo>
                  <a:pt x="491" y="208"/>
                  <a:pt x="491" y="208"/>
                  <a:pt x="491" y="208"/>
                </a:cubicBezTo>
                <a:cubicBezTo>
                  <a:pt x="491" y="210"/>
                  <a:pt x="491" y="210"/>
                  <a:pt x="491" y="210"/>
                </a:cubicBezTo>
                <a:cubicBezTo>
                  <a:pt x="510" y="210"/>
                  <a:pt x="510" y="210"/>
                  <a:pt x="510" y="210"/>
                </a:cubicBezTo>
                <a:cubicBezTo>
                  <a:pt x="512" y="202"/>
                  <a:pt x="512" y="202"/>
                  <a:pt x="512" y="202"/>
                </a:cubicBezTo>
                <a:cubicBezTo>
                  <a:pt x="511" y="202"/>
                  <a:pt x="511" y="202"/>
                  <a:pt x="511" y="202"/>
                </a:cubicBezTo>
                <a:cubicBezTo>
                  <a:pt x="511" y="202"/>
                  <a:pt x="511" y="202"/>
                  <a:pt x="511" y="202"/>
                </a:cubicBezTo>
                <a:cubicBezTo>
                  <a:pt x="510" y="205"/>
                  <a:pt x="508" y="207"/>
                  <a:pt x="505" y="207"/>
                </a:cubicBezTo>
                <a:cubicBezTo>
                  <a:pt x="499" y="207"/>
                  <a:pt x="499" y="207"/>
                  <a:pt x="499" y="207"/>
                </a:cubicBezTo>
                <a:cubicBezTo>
                  <a:pt x="499" y="207"/>
                  <a:pt x="498" y="206"/>
                  <a:pt x="498" y="206"/>
                </a:cubicBezTo>
                <a:cubicBezTo>
                  <a:pt x="498" y="187"/>
                  <a:pt x="498" y="187"/>
                  <a:pt x="498" y="187"/>
                </a:cubicBezTo>
                <a:cubicBezTo>
                  <a:pt x="498" y="185"/>
                  <a:pt x="499" y="185"/>
                  <a:pt x="500" y="185"/>
                </a:cubicBezTo>
                <a:cubicBezTo>
                  <a:pt x="501" y="185"/>
                  <a:pt x="501" y="185"/>
                  <a:pt x="501" y="185"/>
                </a:cubicBezTo>
                <a:lnTo>
                  <a:pt x="501" y="183"/>
                </a:lnTo>
                <a:close/>
                <a:moveTo>
                  <a:pt x="409" y="195"/>
                </a:moveTo>
                <a:cubicBezTo>
                  <a:pt x="407" y="195"/>
                  <a:pt x="407" y="195"/>
                  <a:pt x="407" y="195"/>
                </a:cubicBezTo>
                <a:cubicBezTo>
                  <a:pt x="407" y="186"/>
                  <a:pt x="407" y="186"/>
                  <a:pt x="407" y="186"/>
                </a:cubicBezTo>
                <a:cubicBezTo>
                  <a:pt x="408" y="186"/>
                  <a:pt x="409" y="186"/>
                  <a:pt x="409" y="186"/>
                </a:cubicBezTo>
                <a:cubicBezTo>
                  <a:pt x="412" y="186"/>
                  <a:pt x="414" y="188"/>
                  <a:pt x="414" y="190"/>
                </a:cubicBezTo>
                <a:cubicBezTo>
                  <a:pt x="414" y="193"/>
                  <a:pt x="411" y="195"/>
                  <a:pt x="409" y="195"/>
                </a:cubicBezTo>
                <a:moveTo>
                  <a:pt x="421" y="207"/>
                </a:moveTo>
                <a:cubicBezTo>
                  <a:pt x="414" y="197"/>
                  <a:pt x="414" y="197"/>
                  <a:pt x="414" y="197"/>
                </a:cubicBezTo>
                <a:cubicBezTo>
                  <a:pt x="417" y="196"/>
                  <a:pt x="419" y="193"/>
                  <a:pt x="419" y="190"/>
                </a:cubicBezTo>
                <a:cubicBezTo>
                  <a:pt x="419" y="190"/>
                  <a:pt x="419" y="190"/>
                  <a:pt x="419" y="190"/>
                </a:cubicBezTo>
                <a:cubicBezTo>
                  <a:pt x="419" y="188"/>
                  <a:pt x="418" y="187"/>
                  <a:pt x="417" y="185"/>
                </a:cubicBezTo>
                <a:cubicBezTo>
                  <a:pt x="415" y="184"/>
                  <a:pt x="412" y="183"/>
                  <a:pt x="406" y="183"/>
                </a:cubicBezTo>
                <a:cubicBezTo>
                  <a:pt x="399" y="183"/>
                  <a:pt x="399" y="183"/>
                  <a:pt x="399" y="183"/>
                </a:cubicBezTo>
                <a:cubicBezTo>
                  <a:pt x="399" y="185"/>
                  <a:pt x="399" y="185"/>
                  <a:pt x="399" y="185"/>
                </a:cubicBezTo>
                <a:cubicBezTo>
                  <a:pt x="400" y="185"/>
                  <a:pt x="400" y="185"/>
                  <a:pt x="400" y="185"/>
                </a:cubicBezTo>
                <a:cubicBezTo>
                  <a:pt x="401" y="185"/>
                  <a:pt x="402" y="185"/>
                  <a:pt x="402" y="187"/>
                </a:cubicBezTo>
                <a:cubicBezTo>
                  <a:pt x="402" y="206"/>
                  <a:pt x="402" y="206"/>
                  <a:pt x="402" y="206"/>
                </a:cubicBezTo>
                <a:cubicBezTo>
                  <a:pt x="402" y="208"/>
                  <a:pt x="401" y="208"/>
                  <a:pt x="400" y="208"/>
                </a:cubicBezTo>
                <a:cubicBezTo>
                  <a:pt x="399" y="208"/>
                  <a:pt x="399" y="208"/>
                  <a:pt x="399" y="208"/>
                </a:cubicBezTo>
                <a:cubicBezTo>
                  <a:pt x="399" y="210"/>
                  <a:pt x="399" y="210"/>
                  <a:pt x="399" y="210"/>
                </a:cubicBezTo>
                <a:cubicBezTo>
                  <a:pt x="409" y="210"/>
                  <a:pt x="409" y="210"/>
                  <a:pt x="409" y="210"/>
                </a:cubicBezTo>
                <a:cubicBezTo>
                  <a:pt x="409" y="208"/>
                  <a:pt x="409" y="208"/>
                  <a:pt x="409" y="208"/>
                </a:cubicBezTo>
                <a:cubicBezTo>
                  <a:pt x="409" y="208"/>
                  <a:pt x="409" y="208"/>
                  <a:pt x="409" y="208"/>
                </a:cubicBezTo>
                <a:cubicBezTo>
                  <a:pt x="407" y="208"/>
                  <a:pt x="407" y="207"/>
                  <a:pt x="407" y="206"/>
                </a:cubicBezTo>
                <a:cubicBezTo>
                  <a:pt x="407" y="198"/>
                  <a:pt x="407" y="198"/>
                  <a:pt x="407" y="198"/>
                </a:cubicBezTo>
                <a:cubicBezTo>
                  <a:pt x="408" y="198"/>
                  <a:pt x="408" y="198"/>
                  <a:pt x="408" y="198"/>
                </a:cubicBezTo>
                <a:cubicBezTo>
                  <a:pt x="417" y="210"/>
                  <a:pt x="417" y="210"/>
                  <a:pt x="417" y="210"/>
                </a:cubicBezTo>
                <a:cubicBezTo>
                  <a:pt x="423" y="210"/>
                  <a:pt x="423" y="210"/>
                  <a:pt x="423" y="210"/>
                </a:cubicBezTo>
                <a:cubicBezTo>
                  <a:pt x="423" y="208"/>
                  <a:pt x="423" y="208"/>
                  <a:pt x="423" y="208"/>
                </a:cubicBezTo>
                <a:cubicBezTo>
                  <a:pt x="423" y="208"/>
                  <a:pt x="423" y="208"/>
                  <a:pt x="423" y="208"/>
                </a:cubicBezTo>
                <a:cubicBezTo>
                  <a:pt x="422" y="208"/>
                  <a:pt x="422" y="207"/>
                  <a:pt x="421" y="207"/>
                </a:cubicBezTo>
                <a:moveTo>
                  <a:pt x="365" y="186"/>
                </a:moveTo>
                <a:cubicBezTo>
                  <a:pt x="365" y="206"/>
                  <a:pt x="365" y="206"/>
                  <a:pt x="365" y="206"/>
                </a:cubicBezTo>
                <a:cubicBezTo>
                  <a:pt x="365" y="207"/>
                  <a:pt x="365" y="208"/>
                  <a:pt x="363" y="208"/>
                </a:cubicBezTo>
                <a:cubicBezTo>
                  <a:pt x="363" y="208"/>
                  <a:pt x="363" y="208"/>
                  <a:pt x="363" y="208"/>
                </a:cubicBezTo>
                <a:cubicBezTo>
                  <a:pt x="363" y="210"/>
                  <a:pt x="363" y="210"/>
                  <a:pt x="363" y="210"/>
                </a:cubicBezTo>
                <a:cubicBezTo>
                  <a:pt x="373" y="210"/>
                  <a:pt x="373" y="210"/>
                  <a:pt x="373" y="210"/>
                </a:cubicBezTo>
                <a:cubicBezTo>
                  <a:pt x="373" y="208"/>
                  <a:pt x="373" y="208"/>
                  <a:pt x="373" y="208"/>
                </a:cubicBezTo>
                <a:cubicBezTo>
                  <a:pt x="372" y="208"/>
                  <a:pt x="372" y="208"/>
                  <a:pt x="372" y="208"/>
                </a:cubicBezTo>
                <a:cubicBezTo>
                  <a:pt x="371" y="208"/>
                  <a:pt x="370" y="208"/>
                  <a:pt x="370" y="206"/>
                </a:cubicBezTo>
                <a:cubicBezTo>
                  <a:pt x="370" y="186"/>
                  <a:pt x="370" y="186"/>
                  <a:pt x="370" y="186"/>
                </a:cubicBezTo>
                <a:cubicBezTo>
                  <a:pt x="375" y="186"/>
                  <a:pt x="375" y="186"/>
                  <a:pt x="375" y="186"/>
                </a:cubicBezTo>
                <a:cubicBezTo>
                  <a:pt x="376" y="186"/>
                  <a:pt x="377" y="186"/>
                  <a:pt x="378" y="190"/>
                </a:cubicBezTo>
                <a:cubicBezTo>
                  <a:pt x="378" y="190"/>
                  <a:pt x="378" y="190"/>
                  <a:pt x="378" y="190"/>
                </a:cubicBezTo>
                <a:cubicBezTo>
                  <a:pt x="379" y="190"/>
                  <a:pt x="379" y="190"/>
                  <a:pt x="379" y="190"/>
                </a:cubicBezTo>
                <a:cubicBezTo>
                  <a:pt x="379" y="184"/>
                  <a:pt x="379" y="184"/>
                  <a:pt x="379" y="184"/>
                </a:cubicBezTo>
                <a:cubicBezTo>
                  <a:pt x="379" y="183"/>
                  <a:pt x="379" y="183"/>
                  <a:pt x="378" y="183"/>
                </a:cubicBezTo>
                <a:cubicBezTo>
                  <a:pt x="357" y="183"/>
                  <a:pt x="357" y="183"/>
                  <a:pt x="357" y="183"/>
                </a:cubicBezTo>
                <a:cubicBezTo>
                  <a:pt x="357" y="183"/>
                  <a:pt x="357" y="183"/>
                  <a:pt x="357" y="184"/>
                </a:cubicBezTo>
                <a:cubicBezTo>
                  <a:pt x="356" y="190"/>
                  <a:pt x="356" y="190"/>
                  <a:pt x="356" y="190"/>
                </a:cubicBezTo>
                <a:cubicBezTo>
                  <a:pt x="358" y="190"/>
                  <a:pt x="358" y="190"/>
                  <a:pt x="358" y="190"/>
                </a:cubicBezTo>
                <a:cubicBezTo>
                  <a:pt x="358" y="190"/>
                  <a:pt x="358" y="190"/>
                  <a:pt x="358" y="190"/>
                </a:cubicBezTo>
                <a:cubicBezTo>
                  <a:pt x="358" y="187"/>
                  <a:pt x="359" y="186"/>
                  <a:pt x="361" y="186"/>
                </a:cubicBezTo>
                <a:lnTo>
                  <a:pt x="365" y="186"/>
                </a:lnTo>
                <a:close/>
                <a:moveTo>
                  <a:pt x="297" y="201"/>
                </a:moveTo>
                <a:cubicBezTo>
                  <a:pt x="297" y="186"/>
                  <a:pt x="297" y="186"/>
                  <a:pt x="297" y="186"/>
                </a:cubicBezTo>
                <a:cubicBezTo>
                  <a:pt x="297" y="185"/>
                  <a:pt x="297" y="185"/>
                  <a:pt x="298" y="185"/>
                </a:cubicBezTo>
                <a:cubicBezTo>
                  <a:pt x="299" y="185"/>
                  <a:pt x="299" y="185"/>
                  <a:pt x="299" y="185"/>
                </a:cubicBezTo>
                <a:cubicBezTo>
                  <a:pt x="299" y="183"/>
                  <a:pt x="299" y="183"/>
                  <a:pt x="299" y="183"/>
                </a:cubicBezTo>
                <a:cubicBezTo>
                  <a:pt x="292" y="183"/>
                  <a:pt x="292" y="183"/>
                  <a:pt x="292" y="183"/>
                </a:cubicBezTo>
                <a:cubicBezTo>
                  <a:pt x="292" y="185"/>
                  <a:pt x="292" y="185"/>
                  <a:pt x="292" y="185"/>
                </a:cubicBezTo>
                <a:cubicBezTo>
                  <a:pt x="293" y="185"/>
                  <a:pt x="293" y="185"/>
                  <a:pt x="293" y="185"/>
                </a:cubicBezTo>
                <a:cubicBezTo>
                  <a:pt x="294" y="185"/>
                  <a:pt x="294" y="185"/>
                  <a:pt x="294" y="186"/>
                </a:cubicBezTo>
                <a:cubicBezTo>
                  <a:pt x="294" y="201"/>
                  <a:pt x="294" y="201"/>
                  <a:pt x="294" y="201"/>
                </a:cubicBezTo>
                <a:cubicBezTo>
                  <a:pt x="294" y="205"/>
                  <a:pt x="291" y="207"/>
                  <a:pt x="287" y="207"/>
                </a:cubicBezTo>
                <a:cubicBezTo>
                  <a:pt x="284" y="207"/>
                  <a:pt x="281" y="204"/>
                  <a:pt x="281" y="201"/>
                </a:cubicBezTo>
                <a:cubicBezTo>
                  <a:pt x="281" y="187"/>
                  <a:pt x="281" y="187"/>
                  <a:pt x="281" y="187"/>
                </a:cubicBezTo>
                <a:cubicBezTo>
                  <a:pt x="281" y="186"/>
                  <a:pt x="282" y="185"/>
                  <a:pt x="283" y="185"/>
                </a:cubicBezTo>
                <a:cubicBezTo>
                  <a:pt x="284" y="185"/>
                  <a:pt x="284" y="185"/>
                  <a:pt x="284" y="185"/>
                </a:cubicBezTo>
                <a:cubicBezTo>
                  <a:pt x="284" y="183"/>
                  <a:pt x="284" y="183"/>
                  <a:pt x="284" y="183"/>
                </a:cubicBezTo>
                <a:cubicBezTo>
                  <a:pt x="274" y="183"/>
                  <a:pt x="274" y="183"/>
                  <a:pt x="274" y="183"/>
                </a:cubicBezTo>
                <a:cubicBezTo>
                  <a:pt x="274" y="184"/>
                  <a:pt x="274" y="184"/>
                  <a:pt x="274" y="184"/>
                </a:cubicBezTo>
                <a:cubicBezTo>
                  <a:pt x="274" y="185"/>
                  <a:pt x="274" y="185"/>
                  <a:pt x="274" y="185"/>
                </a:cubicBezTo>
                <a:cubicBezTo>
                  <a:pt x="274" y="185"/>
                  <a:pt x="274" y="185"/>
                  <a:pt x="274" y="185"/>
                </a:cubicBezTo>
                <a:cubicBezTo>
                  <a:pt x="275" y="185"/>
                  <a:pt x="276" y="186"/>
                  <a:pt x="276" y="187"/>
                </a:cubicBezTo>
                <a:cubicBezTo>
                  <a:pt x="276" y="201"/>
                  <a:pt x="276" y="201"/>
                  <a:pt x="276" y="201"/>
                </a:cubicBezTo>
                <a:cubicBezTo>
                  <a:pt x="276" y="206"/>
                  <a:pt x="281" y="210"/>
                  <a:pt x="287" y="210"/>
                </a:cubicBezTo>
                <a:cubicBezTo>
                  <a:pt x="293" y="210"/>
                  <a:pt x="297" y="206"/>
                  <a:pt x="297" y="201"/>
                </a:cubicBezTo>
                <a:moveTo>
                  <a:pt x="317" y="98"/>
                </a:moveTo>
                <a:cubicBezTo>
                  <a:pt x="281" y="98"/>
                  <a:pt x="281" y="98"/>
                  <a:pt x="281" y="98"/>
                </a:cubicBezTo>
                <a:cubicBezTo>
                  <a:pt x="281" y="100"/>
                  <a:pt x="281" y="100"/>
                  <a:pt x="281" y="100"/>
                </a:cubicBezTo>
                <a:cubicBezTo>
                  <a:pt x="282" y="100"/>
                  <a:pt x="282" y="100"/>
                  <a:pt x="282" y="100"/>
                </a:cubicBezTo>
                <a:cubicBezTo>
                  <a:pt x="284" y="100"/>
                  <a:pt x="286" y="101"/>
                  <a:pt x="286" y="104"/>
                </a:cubicBezTo>
                <a:cubicBezTo>
                  <a:pt x="286" y="138"/>
                  <a:pt x="286" y="138"/>
                  <a:pt x="286" y="138"/>
                </a:cubicBezTo>
                <a:cubicBezTo>
                  <a:pt x="286" y="140"/>
                  <a:pt x="284" y="142"/>
                  <a:pt x="282" y="142"/>
                </a:cubicBezTo>
                <a:cubicBezTo>
                  <a:pt x="281" y="142"/>
                  <a:pt x="281" y="142"/>
                  <a:pt x="281" y="142"/>
                </a:cubicBezTo>
                <a:cubicBezTo>
                  <a:pt x="281" y="144"/>
                  <a:pt x="281" y="144"/>
                  <a:pt x="281" y="144"/>
                </a:cubicBezTo>
                <a:cubicBezTo>
                  <a:pt x="299" y="144"/>
                  <a:pt x="299" y="144"/>
                  <a:pt x="299" y="144"/>
                </a:cubicBezTo>
                <a:cubicBezTo>
                  <a:pt x="299" y="142"/>
                  <a:pt x="299" y="142"/>
                  <a:pt x="299" y="142"/>
                </a:cubicBezTo>
                <a:cubicBezTo>
                  <a:pt x="298" y="142"/>
                  <a:pt x="298" y="142"/>
                  <a:pt x="298" y="142"/>
                </a:cubicBezTo>
                <a:cubicBezTo>
                  <a:pt x="295" y="142"/>
                  <a:pt x="294" y="140"/>
                  <a:pt x="294" y="138"/>
                </a:cubicBezTo>
                <a:cubicBezTo>
                  <a:pt x="294" y="122"/>
                  <a:pt x="294" y="122"/>
                  <a:pt x="294" y="122"/>
                </a:cubicBezTo>
                <a:cubicBezTo>
                  <a:pt x="307" y="122"/>
                  <a:pt x="307" y="122"/>
                  <a:pt x="307" y="122"/>
                </a:cubicBezTo>
                <a:cubicBezTo>
                  <a:pt x="309" y="122"/>
                  <a:pt x="309" y="125"/>
                  <a:pt x="309" y="126"/>
                </a:cubicBezTo>
                <a:cubicBezTo>
                  <a:pt x="309" y="126"/>
                  <a:pt x="309" y="126"/>
                  <a:pt x="309" y="126"/>
                </a:cubicBezTo>
                <a:cubicBezTo>
                  <a:pt x="312" y="126"/>
                  <a:pt x="312" y="126"/>
                  <a:pt x="312" y="126"/>
                </a:cubicBezTo>
                <a:cubicBezTo>
                  <a:pt x="312" y="113"/>
                  <a:pt x="312" y="113"/>
                  <a:pt x="312" y="113"/>
                </a:cubicBezTo>
                <a:cubicBezTo>
                  <a:pt x="309" y="113"/>
                  <a:pt x="309" y="113"/>
                  <a:pt x="309" y="113"/>
                </a:cubicBezTo>
                <a:cubicBezTo>
                  <a:pt x="309" y="114"/>
                  <a:pt x="309" y="114"/>
                  <a:pt x="309" y="114"/>
                </a:cubicBezTo>
                <a:cubicBezTo>
                  <a:pt x="309" y="114"/>
                  <a:pt x="309" y="117"/>
                  <a:pt x="307" y="117"/>
                </a:cubicBezTo>
                <a:cubicBezTo>
                  <a:pt x="294" y="117"/>
                  <a:pt x="294" y="117"/>
                  <a:pt x="294" y="117"/>
                </a:cubicBezTo>
                <a:cubicBezTo>
                  <a:pt x="294" y="102"/>
                  <a:pt x="294" y="102"/>
                  <a:pt x="294" y="102"/>
                </a:cubicBezTo>
                <a:cubicBezTo>
                  <a:pt x="310" y="102"/>
                  <a:pt x="310" y="102"/>
                  <a:pt x="310" y="102"/>
                </a:cubicBezTo>
                <a:cubicBezTo>
                  <a:pt x="313" y="102"/>
                  <a:pt x="315" y="105"/>
                  <a:pt x="315" y="109"/>
                </a:cubicBezTo>
                <a:cubicBezTo>
                  <a:pt x="315" y="109"/>
                  <a:pt x="315" y="109"/>
                  <a:pt x="315" y="109"/>
                </a:cubicBezTo>
                <a:cubicBezTo>
                  <a:pt x="318" y="109"/>
                  <a:pt x="318" y="109"/>
                  <a:pt x="318" y="109"/>
                </a:cubicBezTo>
                <a:lnTo>
                  <a:pt x="317" y="98"/>
                </a:lnTo>
                <a:close/>
                <a:moveTo>
                  <a:pt x="236" y="199"/>
                </a:moveTo>
                <a:cubicBezTo>
                  <a:pt x="239" y="192"/>
                  <a:pt x="239" y="192"/>
                  <a:pt x="239" y="192"/>
                </a:cubicBezTo>
                <a:cubicBezTo>
                  <a:pt x="242" y="199"/>
                  <a:pt x="242" y="199"/>
                  <a:pt x="242" y="199"/>
                </a:cubicBezTo>
                <a:lnTo>
                  <a:pt x="236" y="199"/>
                </a:lnTo>
                <a:close/>
                <a:moveTo>
                  <a:pt x="233" y="208"/>
                </a:moveTo>
                <a:cubicBezTo>
                  <a:pt x="233" y="207"/>
                  <a:pt x="233" y="207"/>
                  <a:pt x="233" y="207"/>
                </a:cubicBezTo>
                <a:cubicBezTo>
                  <a:pt x="235" y="201"/>
                  <a:pt x="235" y="201"/>
                  <a:pt x="235" y="201"/>
                </a:cubicBezTo>
                <a:cubicBezTo>
                  <a:pt x="244" y="201"/>
                  <a:pt x="244" y="201"/>
                  <a:pt x="244" y="201"/>
                </a:cubicBezTo>
                <a:cubicBezTo>
                  <a:pt x="246" y="207"/>
                  <a:pt x="246" y="207"/>
                  <a:pt x="246" y="207"/>
                </a:cubicBezTo>
                <a:cubicBezTo>
                  <a:pt x="246" y="207"/>
                  <a:pt x="246" y="208"/>
                  <a:pt x="246" y="208"/>
                </a:cubicBezTo>
                <a:cubicBezTo>
                  <a:pt x="246" y="208"/>
                  <a:pt x="245" y="208"/>
                  <a:pt x="245" y="208"/>
                </a:cubicBezTo>
                <a:cubicBezTo>
                  <a:pt x="244" y="208"/>
                  <a:pt x="244" y="208"/>
                  <a:pt x="244" y="208"/>
                </a:cubicBezTo>
                <a:cubicBezTo>
                  <a:pt x="244" y="210"/>
                  <a:pt x="244" y="210"/>
                  <a:pt x="244" y="210"/>
                </a:cubicBezTo>
                <a:cubicBezTo>
                  <a:pt x="254" y="210"/>
                  <a:pt x="254" y="210"/>
                  <a:pt x="254" y="210"/>
                </a:cubicBezTo>
                <a:cubicBezTo>
                  <a:pt x="254" y="208"/>
                  <a:pt x="254" y="208"/>
                  <a:pt x="254" y="208"/>
                </a:cubicBezTo>
                <a:cubicBezTo>
                  <a:pt x="253" y="208"/>
                  <a:pt x="253" y="208"/>
                  <a:pt x="253" y="208"/>
                </a:cubicBezTo>
                <a:cubicBezTo>
                  <a:pt x="252" y="208"/>
                  <a:pt x="252" y="207"/>
                  <a:pt x="251" y="206"/>
                </a:cubicBezTo>
                <a:cubicBezTo>
                  <a:pt x="241" y="183"/>
                  <a:pt x="241" y="183"/>
                  <a:pt x="241" y="183"/>
                </a:cubicBezTo>
                <a:cubicBezTo>
                  <a:pt x="241" y="183"/>
                  <a:pt x="241" y="183"/>
                  <a:pt x="240" y="183"/>
                </a:cubicBezTo>
                <a:cubicBezTo>
                  <a:pt x="240" y="183"/>
                  <a:pt x="240" y="183"/>
                  <a:pt x="240" y="183"/>
                </a:cubicBezTo>
                <a:cubicBezTo>
                  <a:pt x="230" y="206"/>
                  <a:pt x="230" y="206"/>
                  <a:pt x="230" y="206"/>
                </a:cubicBezTo>
                <a:cubicBezTo>
                  <a:pt x="230" y="207"/>
                  <a:pt x="229" y="208"/>
                  <a:pt x="228" y="208"/>
                </a:cubicBezTo>
                <a:cubicBezTo>
                  <a:pt x="227" y="208"/>
                  <a:pt x="227" y="208"/>
                  <a:pt x="227" y="208"/>
                </a:cubicBezTo>
                <a:cubicBezTo>
                  <a:pt x="227" y="210"/>
                  <a:pt x="227" y="210"/>
                  <a:pt x="227" y="210"/>
                </a:cubicBezTo>
                <a:cubicBezTo>
                  <a:pt x="234" y="210"/>
                  <a:pt x="234" y="210"/>
                  <a:pt x="234" y="210"/>
                </a:cubicBezTo>
                <a:cubicBezTo>
                  <a:pt x="234" y="208"/>
                  <a:pt x="234" y="208"/>
                  <a:pt x="234" y="208"/>
                </a:cubicBezTo>
                <a:cubicBezTo>
                  <a:pt x="234" y="208"/>
                  <a:pt x="234" y="208"/>
                  <a:pt x="234" y="208"/>
                </a:cubicBezTo>
                <a:cubicBezTo>
                  <a:pt x="233" y="208"/>
                  <a:pt x="233" y="208"/>
                  <a:pt x="233" y="208"/>
                </a:cubicBezTo>
                <a:moveTo>
                  <a:pt x="43" y="99"/>
                </a:moveTo>
                <a:cubicBezTo>
                  <a:pt x="47" y="99"/>
                  <a:pt x="47" y="99"/>
                  <a:pt x="47" y="99"/>
                </a:cubicBezTo>
                <a:cubicBezTo>
                  <a:pt x="47" y="97"/>
                  <a:pt x="46" y="97"/>
                  <a:pt x="45" y="97"/>
                </a:cubicBezTo>
                <a:cubicBezTo>
                  <a:pt x="44" y="97"/>
                  <a:pt x="44" y="97"/>
                  <a:pt x="43" y="99"/>
                </a:cubicBezTo>
                <a:moveTo>
                  <a:pt x="47" y="101"/>
                </a:moveTo>
                <a:cubicBezTo>
                  <a:pt x="43" y="101"/>
                  <a:pt x="43" y="101"/>
                  <a:pt x="43" y="101"/>
                </a:cubicBezTo>
                <a:cubicBezTo>
                  <a:pt x="44" y="102"/>
                  <a:pt x="44" y="103"/>
                  <a:pt x="45" y="103"/>
                </a:cubicBezTo>
                <a:cubicBezTo>
                  <a:pt x="46" y="103"/>
                  <a:pt x="47" y="102"/>
                  <a:pt x="47" y="101"/>
                </a:cubicBezTo>
                <a:moveTo>
                  <a:pt x="43" y="80"/>
                </a:moveTo>
                <a:cubicBezTo>
                  <a:pt x="47" y="80"/>
                  <a:pt x="47" y="80"/>
                  <a:pt x="47" y="80"/>
                </a:cubicBezTo>
                <a:cubicBezTo>
                  <a:pt x="47" y="78"/>
                  <a:pt x="46" y="77"/>
                  <a:pt x="45" y="77"/>
                </a:cubicBezTo>
                <a:cubicBezTo>
                  <a:pt x="44" y="77"/>
                  <a:pt x="44" y="78"/>
                  <a:pt x="43" y="80"/>
                </a:cubicBezTo>
                <a:moveTo>
                  <a:pt x="47" y="82"/>
                </a:moveTo>
                <a:cubicBezTo>
                  <a:pt x="43" y="82"/>
                  <a:pt x="43" y="82"/>
                  <a:pt x="43" y="82"/>
                </a:cubicBezTo>
                <a:cubicBezTo>
                  <a:pt x="44" y="83"/>
                  <a:pt x="44" y="84"/>
                  <a:pt x="45" y="84"/>
                </a:cubicBezTo>
                <a:cubicBezTo>
                  <a:pt x="46" y="84"/>
                  <a:pt x="47" y="83"/>
                  <a:pt x="47" y="82"/>
                </a:cubicBezTo>
                <a:moveTo>
                  <a:pt x="103" y="112"/>
                </a:moveTo>
                <a:cubicBezTo>
                  <a:pt x="99" y="112"/>
                  <a:pt x="99" y="112"/>
                  <a:pt x="96" y="113"/>
                </a:cubicBezTo>
                <a:cubicBezTo>
                  <a:pt x="95" y="114"/>
                  <a:pt x="92" y="115"/>
                  <a:pt x="90" y="115"/>
                </a:cubicBezTo>
                <a:cubicBezTo>
                  <a:pt x="88" y="115"/>
                  <a:pt x="86" y="114"/>
                  <a:pt x="85" y="113"/>
                </a:cubicBezTo>
                <a:cubicBezTo>
                  <a:pt x="82" y="112"/>
                  <a:pt x="82" y="112"/>
                  <a:pt x="78" y="112"/>
                </a:cubicBezTo>
                <a:cubicBezTo>
                  <a:pt x="57" y="112"/>
                  <a:pt x="57" y="112"/>
                  <a:pt x="57" y="112"/>
                </a:cubicBezTo>
                <a:cubicBezTo>
                  <a:pt x="57" y="103"/>
                  <a:pt x="57" y="103"/>
                  <a:pt x="57" y="103"/>
                </a:cubicBezTo>
                <a:cubicBezTo>
                  <a:pt x="49" y="103"/>
                  <a:pt x="49" y="103"/>
                  <a:pt x="49" y="103"/>
                </a:cubicBezTo>
                <a:cubicBezTo>
                  <a:pt x="48" y="105"/>
                  <a:pt x="47" y="105"/>
                  <a:pt x="45" y="105"/>
                </a:cubicBezTo>
                <a:cubicBezTo>
                  <a:pt x="43" y="105"/>
                  <a:pt x="41" y="104"/>
                  <a:pt x="41" y="101"/>
                </a:cubicBezTo>
                <a:cubicBezTo>
                  <a:pt x="40" y="101"/>
                  <a:pt x="40" y="101"/>
                  <a:pt x="40" y="101"/>
                </a:cubicBezTo>
                <a:cubicBezTo>
                  <a:pt x="39" y="101"/>
                  <a:pt x="39" y="100"/>
                  <a:pt x="39" y="100"/>
                </a:cubicBezTo>
                <a:cubicBezTo>
                  <a:pt x="39" y="99"/>
                  <a:pt x="39" y="99"/>
                  <a:pt x="40" y="99"/>
                </a:cubicBezTo>
                <a:cubicBezTo>
                  <a:pt x="41" y="99"/>
                  <a:pt x="41" y="99"/>
                  <a:pt x="41" y="99"/>
                </a:cubicBezTo>
                <a:cubicBezTo>
                  <a:pt x="41" y="96"/>
                  <a:pt x="43" y="94"/>
                  <a:pt x="45" y="94"/>
                </a:cubicBezTo>
                <a:cubicBezTo>
                  <a:pt x="47" y="94"/>
                  <a:pt x="48" y="95"/>
                  <a:pt x="49" y="97"/>
                </a:cubicBezTo>
                <a:cubicBezTo>
                  <a:pt x="57" y="97"/>
                  <a:pt x="57" y="97"/>
                  <a:pt x="57" y="97"/>
                </a:cubicBezTo>
                <a:cubicBezTo>
                  <a:pt x="57" y="84"/>
                  <a:pt x="57" y="84"/>
                  <a:pt x="57" y="84"/>
                </a:cubicBezTo>
                <a:cubicBezTo>
                  <a:pt x="49" y="84"/>
                  <a:pt x="49" y="84"/>
                  <a:pt x="49" y="84"/>
                </a:cubicBezTo>
                <a:cubicBezTo>
                  <a:pt x="48" y="85"/>
                  <a:pt x="47" y="86"/>
                  <a:pt x="45" y="86"/>
                </a:cubicBezTo>
                <a:cubicBezTo>
                  <a:pt x="43" y="86"/>
                  <a:pt x="41" y="84"/>
                  <a:pt x="41" y="82"/>
                </a:cubicBezTo>
                <a:cubicBezTo>
                  <a:pt x="40" y="82"/>
                  <a:pt x="40" y="82"/>
                  <a:pt x="40" y="82"/>
                </a:cubicBezTo>
                <a:cubicBezTo>
                  <a:pt x="39" y="82"/>
                  <a:pt x="39" y="81"/>
                  <a:pt x="39" y="81"/>
                </a:cubicBezTo>
                <a:cubicBezTo>
                  <a:pt x="39" y="80"/>
                  <a:pt x="39" y="80"/>
                  <a:pt x="40" y="80"/>
                </a:cubicBezTo>
                <a:cubicBezTo>
                  <a:pt x="41" y="80"/>
                  <a:pt x="41" y="80"/>
                  <a:pt x="41" y="80"/>
                </a:cubicBezTo>
                <a:cubicBezTo>
                  <a:pt x="41" y="77"/>
                  <a:pt x="43" y="75"/>
                  <a:pt x="45" y="75"/>
                </a:cubicBezTo>
                <a:cubicBezTo>
                  <a:pt x="47" y="75"/>
                  <a:pt x="48" y="76"/>
                  <a:pt x="49" y="77"/>
                </a:cubicBezTo>
                <a:cubicBezTo>
                  <a:pt x="57" y="77"/>
                  <a:pt x="57" y="77"/>
                  <a:pt x="57" y="77"/>
                </a:cubicBezTo>
                <a:cubicBezTo>
                  <a:pt x="57" y="71"/>
                  <a:pt x="57" y="71"/>
                  <a:pt x="57" y="71"/>
                </a:cubicBezTo>
                <a:cubicBezTo>
                  <a:pt x="62" y="69"/>
                  <a:pt x="62" y="69"/>
                  <a:pt x="62" y="69"/>
                </a:cubicBezTo>
                <a:cubicBezTo>
                  <a:pt x="62" y="107"/>
                  <a:pt x="62" y="107"/>
                  <a:pt x="62" y="107"/>
                </a:cubicBezTo>
                <a:cubicBezTo>
                  <a:pt x="78" y="107"/>
                  <a:pt x="78" y="107"/>
                  <a:pt x="78" y="107"/>
                </a:cubicBezTo>
                <a:cubicBezTo>
                  <a:pt x="83" y="107"/>
                  <a:pt x="83" y="108"/>
                  <a:pt x="86" y="109"/>
                </a:cubicBezTo>
                <a:cubicBezTo>
                  <a:pt x="87" y="109"/>
                  <a:pt x="89" y="110"/>
                  <a:pt x="90" y="110"/>
                </a:cubicBezTo>
                <a:cubicBezTo>
                  <a:pt x="92" y="110"/>
                  <a:pt x="93" y="109"/>
                  <a:pt x="94" y="109"/>
                </a:cubicBezTo>
                <a:cubicBezTo>
                  <a:pt x="97" y="108"/>
                  <a:pt x="98" y="107"/>
                  <a:pt x="103" y="107"/>
                </a:cubicBezTo>
                <a:cubicBezTo>
                  <a:pt x="119" y="107"/>
                  <a:pt x="119" y="107"/>
                  <a:pt x="119" y="107"/>
                </a:cubicBezTo>
                <a:cubicBezTo>
                  <a:pt x="119" y="69"/>
                  <a:pt x="119" y="69"/>
                  <a:pt x="119" y="69"/>
                </a:cubicBezTo>
                <a:cubicBezTo>
                  <a:pt x="123" y="71"/>
                  <a:pt x="123" y="71"/>
                  <a:pt x="123" y="71"/>
                </a:cubicBezTo>
                <a:cubicBezTo>
                  <a:pt x="123" y="77"/>
                  <a:pt x="123" y="77"/>
                  <a:pt x="123" y="77"/>
                </a:cubicBezTo>
                <a:cubicBezTo>
                  <a:pt x="134" y="77"/>
                  <a:pt x="134" y="77"/>
                  <a:pt x="134" y="77"/>
                </a:cubicBezTo>
                <a:cubicBezTo>
                  <a:pt x="136" y="77"/>
                  <a:pt x="138" y="79"/>
                  <a:pt x="138" y="81"/>
                </a:cubicBezTo>
                <a:cubicBezTo>
                  <a:pt x="138" y="83"/>
                  <a:pt x="136" y="84"/>
                  <a:pt x="134" y="84"/>
                </a:cubicBezTo>
                <a:cubicBezTo>
                  <a:pt x="123" y="84"/>
                  <a:pt x="123" y="84"/>
                  <a:pt x="123" y="84"/>
                </a:cubicBezTo>
                <a:cubicBezTo>
                  <a:pt x="123" y="97"/>
                  <a:pt x="123" y="97"/>
                  <a:pt x="123" y="97"/>
                </a:cubicBezTo>
                <a:cubicBezTo>
                  <a:pt x="134" y="97"/>
                  <a:pt x="134" y="97"/>
                  <a:pt x="134" y="97"/>
                </a:cubicBezTo>
                <a:cubicBezTo>
                  <a:pt x="136" y="97"/>
                  <a:pt x="138" y="98"/>
                  <a:pt x="138" y="100"/>
                </a:cubicBezTo>
                <a:cubicBezTo>
                  <a:pt x="138" y="102"/>
                  <a:pt x="136" y="103"/>
                  <a:pt x="134" y="103"/>
                </a:cubicBezTo>
                <a:cubicBezTo>
                  <a:pt x="123" y="103"/>
                  <a:pt x="123" y="103"/>
                  <a:pt x="123" y="103"/>
                </a:cubicBezTo>
                <a:cubicBezTo>
                  <a:pt x="123" y="112"/>
                  <a:pt x="123" y="112"/>
                  <a:pt x="123" y="112"/>
                </a:cubicBezTo>
                <a:lnTo>
                  <a:pt x="103" y="112"/>
                </a:lnTo>
                <a:close/>
                <a:moveTo>
                  <a:pt x="114" y="103"/>
                </a:moveTo>
                <a:cubicBezTo>
                  <a:pt x="103" y="103"/>
                  <a:pt x="103" y="103"/>
                  <a:pt x="103" y="103"/>
                </a:cubicBezTo>
                <a:cubicBezTo>
                  <a:pt x="97" y="103"/>
                  <a:pt x="96" y="104"/>
                  <a:pt x="93" y="105"/>
                </a:cubicBezTo>
                <a:cubicBezTo>
                  <a:pt x="93" y="72"/>
                  <a:pt x="93" y="72"/>
                  <a:pt x="93" y="72"/>
                </a:cubicBezTo>
                <a:cubicBezTo>
                  <a:pt x="93" y="68"/>
                  <a:pt x="96" y="66"/>
                  <a:pt x="100" y="66"/>
                </a:cubicBezTo>
                <a:cubicBezTo>
                  <a:pt x="107" y="66"/>
                  <a:pt x="111" y="68"/>
                  <a:pt x="114" y="68"/>
                </a:cubicBezTo>
                <a:lnTo>
                  <a:pt x="114" y="103"/>
                </a:lnTo>
                <a:close/>
                <a:moveTo>
                  <a:pt x="88" y="105"/>
                </a:moveTo>
                <a:cubicBezTo>
                  <a:pt x="84" y="104"/>
                  <a:pt x="83" y="103"/>
                  <a:pt x="78" y="103"/>
                </a:cubicBezTo>
                <a:cubicBezTo>
                  <a:pt x="66" y="103"/>
                  <a:pt x="66" y="103"/>
                  <a:pt x="66" y="103"/>
                </a:cubicBezTo>
                <a:cubicBezTo>
                  <a:pt x="66" y="68"/>
                  <a:pt x="66" y="68"/>
                  <a:pt x="66" y="68"/>
                </a:cubicBezTo>
                <a:cubicBezTo>
                  <a:pt x="70" y="68"/>
                  <a:pt x="73" y="66"/>
                  <a:pt x="80" y="66"/>
                </a:cubicBezTo>
                <a:cubicBezTo>
                  <a:pt x="85" y="66"/>
                  <a:pt x="88" y="68"/>
                  <a:pt x="88" y="71"/>
                </a:cubicBezTo>
                <a:lnTo>
                  <a:pt x="88" y="105"/>
                </a:lnTo>
                <a:close/>
                <a:moveTo>
                  <a:pt x="119" y="119"/>
                </a:moveTo>
                <a:cubicBezTo>
                  <a:pt x="141" y="122"/>
                  <a:pt x="151" y="131"/>
                  <a:pt x="157" y="144"/>
                </a:cubicBezTo>
                <a:cubicBezTo>
                  <a:pt x="157" y="144"/>
                  <a:pt x="157" y="144"/>
                  <a:pt x="157" y="144"/>
                </a:cubicBezTo>
                <a:cubicBezTo>
                  <a:pt x="157" y="37"/>
                  <a:pt x="157" y="37"/>
                  <a:pt x="157" y="37"/>
                </a:cubicBezTo>
                <a:cubicBezTo>
                  <a:pt x="157" y="37"/>
                  <a:pt x="157" y="37"/>
                  <a:pt x="157" y="37"/>
                </a:cubicBezTo>
                <a:cubicBezTo>
                  <a:pt x="151" y="50"/>
                  <a:pt x="141" y="58"/>
                  <a:pt x="119" y="62"/>
                </a:cubicBezTo>
                <a:cubicBezTo>
                  <a:pt x="122" y="39"/>
                  <a:pt x="131" y="30"/>
                  <a:pt x="144" y="23"/>
                </a:cubicBezTo>
                <a:cubicBezTo>
                  <a:pt x="144" y="23"/>
                  <a:pt x="144" y="23"/>
                  <a:pt x="144" y="23"/>
                </a:cubicBezTo>
                <a:cubicBezTo>
                  <a:pt x="37" y="23"/>
                  <a:pt x="37" y="23"/>
                  <a:pt x="37" y="23"/>
                </a:cubicBezTo>
                <a:cubicBezTo>
                  <a:pt x="37" y="23"/>
                  <a:pt x="37" y="23"/>
                  <a:pt x="37" y="23"/>
                </a:cubicBezTo>
                <a:cubicBezTo>
                  <a:pt x="50" y="30"/>
                  <a:pt x="58" y="39"/>
                  <a:pt x="62" y="62"/>
                </a:cubicBezTo>
                <a:cubicBezTo>
                  <a:pt x="39" y="58"/>
                  <a:pt x="30" y="50"/>
                  <a:pt x="23" y="37"/>
                </a:cubicBezTo>
                <a:cubicBezTo>
                  <a:pt x="23" y="37"/>
                  <a:pt x="23" y="37"/>
                  <a:pt x="23" y="37"/>
                </a:cubicBezTo>
                <a:cubicBezTo>
                  <a:pt x="23" y="144"/>
                  <a:pt x="23" y="144"/>
                  <a:pt x="23" y="144"/>
                </a:cubicBezTo>
                <a:cubicBezTo>
                  <a:pt x="23" y="144"/>
                  <a:pt x="23" y="144"/>
                  <a:pt x="23" y="144"/>
                </a:cubicBezTo>
                <a:cubicBezTo>
                  <a:pt x="30" y="131"/>
                  <a:pt x="39" y="122"/>
                  <a:pt x="62" y="119"/>
                </a:cubicBezTo>
                <a:cubicBezTo>
                  <a:pt x="58" y="141"/>
                  <a:pt x="50" y="151"/>
                  <a:pt x="37" y="157"/>
                </a:cubicBezTo>
                <a:cubicBezTo>
                  <a:pt x="37" y="157"/>
                  <a:pt x="37" y="157"/>
                  <a:pt x="37" y="157"/>
                </a:cubicBezTo>
                <a:cubicBezTo>
                  <a:pt x="144" y="157"/>
                  <a:pt x="144" y="157"/>
                  <a:pt x="144" y="157"/>
                </a:cubicBezTo>
                <a:cubicBezTo>
                  <a:pt x="144" y="157"/>
                  <a:pt x="144" y="157"/>
                  <a:pt x="144" y="157"/>
                </a:cubicBezTo>
                <a:cubicBezTo>
                  <a:pt x="131" y="151"/>
                  <a:pt x="122" y="141"/>
                  <a:pt x="119" y="119"/>
                </a:cubicBezTo>
                <a:moveTo>
                  <a:pt x="176" y="111"/>
                </a:moveTo>
                <a:cubicBezTo>
                  <a:pt x="176" y="152"/>
                  <a:pt x="140" y="194"/>
                  <a:pt x="90" y="210"/>
                </a:cubicBezTo>
                <a:cubicBezTo>
                  <a:pt x="40" y="194"/>
                  <a:pt x="4" y="152"/>
                  <a:pt x="4" y="111"/>
                </a:cubicBezTo>
                <a:cubicBezTo>
                  <a:pt x="4" y="4"/>
                  <a:pt x="4" y="4"/>
                  <a:pt x="4" y="4"/>
                </a:cubicBezTo>
                <a:cubicBezTo>
                  <a:pt x="176" y="4"/>
                  <a:pt x="176" y="4"/>
                  <a:pt x="176" y="4"/>
                </a:cubicBezTo>
                <a:lnTo>
                  <a:pt x="176" y="111"/>
                </a:lnTo>
                <a:close/>
                <a:moveTo>
                  <a:pt x="181" y="111"/>
                </a:moveTo>
                <a:cubicBezTo>
                  <a:pt x="181" y="0"/>
                  <a:pt x="181" y="0"/>
                  <a:pt x="181" y="0"/>
                </a:cubicBezTo>
                <a:cubicBezTo>
                  <a:pt x="0" y="0"/>
                  <a:pt x="0" y="0"/>
                  <a:pt x="0" y="0"/>
                </a:cubicBezTo>
                <a:cubicBezTo>
                  <a:pt x="0" y="111"/>
                  <a:pt x="0" y="111"/>
                  <a:pt x="0" y="111"/>
                </a:cubicBezTo>
                <a:cubicBezTo>
                  <a:pt x="0" y="155"/>
                  <a:pt x="37" y="198"/>
                  <a:pt x="89" y="214"/>
                </a:cubicBezTo>
                <a:cubicBezTo>
                  <a:pt x="90" y="214"/>
                  <a:pt x="90" y="214"/>
                  <a:pt x="90" y="214"/>
                </a:cubicBezTo>
                <a:cubicBezTo>
                  <a:pt x="92" y="214"/>
                  <a:pt x="92" y="214"/>
                  <a:pt x="92" y="214"/>
                </a:cubicBezTo>
                <a:cubicBezTo>
                  <a:pt x="143" y="198"/>
                  <a:pt x="181" y="155"/>
                  <a:pt x="181" y="111"/>
                </a:cubicBezTo>
                <a:moveTo>
                  <a:pt x="266" y="15"/>
                </a:moveTo>
                <a:cubicBezTo>
                  <a:pt x="269" y="15"/>
                  <a:pt x="269" y="15"/>
                  <a:pt x="269" y="15"/>
                </a:cubicBezTo>
                <a:cubicBezTo>
                  <a:pt x="268" y="1"/>
                  <a:pt x="268" y="1"/>
                  <a:pt x="268" y="1"/>
                </a:cubicBezTo>
                <a:cubicBezTo>
                  <a:pt x="268" y="1"/>
                  <a:pt x="268" y="0"/>
                  <a:pt x="267" y="0"/>
                </a:cubicBezTo>
                <a:cubicBezTo>
                  <a:pt x="221" y="0"/>
                  <a:pt x="221" y="0"/>
                  <a:pt x="221" y="0"/>
                </a:cubicBezTo>
                <a:cubicBezTo>
                  <a:pt x="221" y="0"/>
                  <a:pt x="220" y="1"/>
                  <a:pt x="220" y="1"/>
                </a:cubicBezTo>
                <a:cubicBezTo>
                  <a:pt x="220" y="15"/>
                  <a:pt x="220" y="15"/>
                  <a:pt x="220" y="15"/>
                </a:cubicBezTo>
                <a:cubicBezTo>
                  <a:pt x="222" y="15"/>
                  <a:pt x="222" y="15"/>
                  <a:pt x="222" y="15"/>
                </a:cubicBezTo>
                <a:cubicBezTo>
                  <a:pt x="222" y="15"/>
                  <a:pt x="222" y="15"/>
                  <a:pt x="222" y="15"/>
                </a:cubicBezTo>
                <a:cubicBezTo>
                  <a:pt x="223" y="11"/>
                  <a:pt x="224" y="6"/>
                  <a:pt x="229" y="6"/>
                </a:cubicBezTo>
                <a:cubicBezTo>
                  <a:pt x="239" y="6"/>
                  <a:pt x="239" y="6"/>
                  <a:pt x="239" y="6"/>
                </a:cubicBezTo>
                <a:cubicBezTo>
                  <a:pt x="239" y="51"/>
                  <a:pt x="239" y="51"/>
                  <a:pt x="239" y="51"/>
                </a:cubicBezTo>
                <a:cubicBezTo>
                  <a:pt x="239" y="53"/>
                  <a:pt x="237" y="55"/>
                  <a:pt x="235" y="55"/>
                </a:cubicBezTo>
                <a:cubicBezTo>
                  <a:pt x="231" y="55"/>
                  <a:pt x="231" y="55"/>
                  <a:pt x="231" y="55"/>
                </a:cubicBezTo>
                <a:cubicBezTo>
                  <a:pt x="231" y="58"/>
                  <a:pt x="231" y="58"/>
                  <a:pt x="231" y="58"/>
                </a:cubicBezTo>
                <a:cubicBezTo>
                  <a:pt x="257" y="58"/>
                  <a:pt x="257" y="58"/>
                  <a:pt x="257" y="58"/>
                </a:cubicBezTo>
                <a:cubicBezTo>
                  <a:pt x="257" y="55"/>
                  <a:pt x="257" y="55"/>
                  <a:pt x="257" y="55"/>
                </a:cubicBezTo>
                <a:cubicBezTo>
                  <a:pt x="254" y="55"/>
                  <a:pt x="254" y="55"/>
                  <a:pt x="254" y="55"/>
                </a:cubicBezTo>
                <a:cubicBezTo>
                  <a:pt x="252" y="55"/>
                  <a:pt x="250" y="53"/>
                  <a:pt x="250" y="51"/>
                </a:cubicBezTo>
                <a:cubicBezTo>
                  <a:pt x="250" y="6"/>
                  <a:pt x="250" y="6"/>
                  <a:pt x="250" y="6"/>
                </a:cubicBezTo>
                <a:cubicBezTo>
                  <a:pt x="260" y="6"/>
                  <a:pt x="260" y="6"/>
                  <a:pt x="260" y="6"/>
                </a:cubicBezTo>
                <a:cubicBezTo>
                  <a:pt x="265" y="6"/>
                  <a:pt x="266" y="11"/>
                  <a:pt x="266" y="15"/>
                </a:cubicBezTo>
                <a:close/>
                <a:moveTo>
                  <a:pt x="264" y="115"/>
                </a:moveTo>
                <a:cubicBezTo>
                  <a:pt x="264" y="130"/>
                  <a:pt x="257" y="140"/>
                  <a:pt x="247" y="140"/>
                </a:cubicBezTo>
                <a:cubicBezTo>
                  <a:pt x="247" y="140"/>
                  <a:pt x="247" y="140"/>
                  <a:pt x="247" y="140"/>
                </a:cubicBezTo>
                <a:cubicBezTo>
                  <a:pt x="244" y="140"/>
                  <a:pt x="241" y="139"/>
                  <a:pt x="238" y="136"/>
                </a:cubicBezTo>
                <a:cubicBezTo>
                  <a:pt x="234" y="132"/>
                  <a:pt x="231" y="124"/>
                  <a:pt x="231" y="115"/>
                </a:cubicBezTo>
                <a:cubicBezTo>
                  <a:pt x="231" y="109"/>
                  <a:pt x="232" y="91"/>
                  <a:pt x="247" y="90"/>
                </a:cubicBezTo>
                <a:cubicBezTo>
                  <a:pt x="253" y="90"/>
                  <a:pt x="263" y="94"/>
                  <a:pt x="264" y="115"/>
                </a:cubicBezTo>
                <a:moveTo>
                  <a:pt x="275" y="115"/>
                </a:moveTo>
                <a:cubicBezTo>
                  <a:pt x="275" y="98"/>
                  <a:pt x="264" y="86"/>
                  <a:pt x="247" y="85"/>
                </a:cubicBezTo>
                <a:cubicBezTo>
                  <a:pt x="247" y="85"/>
                  <a:pt x="237" y="85"/>
                  <a:pt x="229" y="92"/>
                </a:cubicBezTo>
                <a:cubicBezTo>
                  <a:pt x="223" y="97"/>
                  <a:pt x="220" y="105"/>
                  <a:pt x="220" y="115"/>
                </a:cubicBezTo>
                <a:cubicBezTo>
                  <a:pt x="220" y="132"/>
                  <a:pt x="231" y="144"/>
                  <a:pt x="247" y="144"/>
                </a:cubicBezTo>
                <a:cubicBezTo>
                  <a:pt x="263" y="144"/>
                  <a:pt x="275" y="132"/>
                  <a:pt x="275" y="115"/>
                </a:cubicBezTo>
                <a:moveTo>
                  <a:pt x="302" y="58"/>
                </a:moveTo>
                <a:cubicBezTo>
                  <a:pt x="319" y="58"/>
                  <a:pt x="319" y="58"/>
                  <a:pt x="319" y="58"/>
                </a:cubicBezTo>
                <a:cubicBezTo>
                  <a:pt x="319" y="56"/>
                  <a:pt x="319" y="56"/>
                  <a:pt x="319" y="56"/>
                </a:cubicBezTo>
                <a:cubicBezTo>
                  <a:pt x="318" y="56"/>
                  <a:pt x="318" y="56"/>
                  <a:pt x="318" y="56"/>
                </a:cubicBezTo>
                <a:cubicBezTo>
                  <a:pt x="316" y="56"/>
                  <a:pt x="315" y="54"/>
                  <a:pt x="315" y="52"/>
                </a:cubicBezTo>
                <a:cubicBezTo>
                  <a:pt x="315" y="18"/>
                  <a:pt x="315" y="18"/>
                  <a:pt x="315" y="18"/>
                </a:cubicBezTo>
                <a:cubicBezTo>
                  <a:pt x="315" y="16"/>
                  <a:pt x="316" y="14"/>
                  <a:pt x="318" y="14"/>
                </a:cubicBezTo>
                <a:cubicBezTo>
                  <a:pt x="319" y="14"/>
                  <a:pt x="319" y="14"/>
                  <a:pt x="319" y="14"/>
                </a:cubicBezTo>
                <a:cubicBezTo>
                  <a:pt x="319" y="12"/>
                  <a:pt x="319" y="12"/>
                  <a:pt x="319" y="12"/>
                </a:cubicBezTo>
                <a:cubicBezTo>
                  <a:pt x="302" y="12"/>
                  <a:pt x="302" y="12"/>
                  <a:pt x="302" y="12"/>
                </a:cubicBezTo>
                <a:cubicBezTo>
                  <a:pt x="302" y="14"/>
                  <a:pt x="302" y="14"/>
                  <a:pt x="302" y="14"/>
                </a:cubicBezTo>
                <a:cubicBezTo>
                  <a:pt x="303" y="14"/>
                  <a:pt x="303" y="14"/>
                  <a:pt x="303" y="14"/>
                </a:cubicBezTo>
                <a:cubicBezTo>
                  <a:pt x="305" y="14"/>
                  <a:pt x="306" y="16"/>
                  <a:pt x="306" y="18"/>
                </a:cubicBezTo>
                <a:cubicBezTo>
                  <a:pt x="306" y="32"/>
                  <a:pt x="306" y="32"/>
                  <a:pt x="306" y="32"/>
                </a:cubicBezTo>
                <a:cubicBezTo>
                  <a:pt x="288" y="32"/>
                  <a:pt x="288" y="32"/>
                  <a:pt x="288" y="32"/>
                </a:cubicBezTo>
                <a:cubicBezTo>
                  <a:pt x="288" y="18"/>
                  <a:pt x="288" y="18"/>
                  <a:pt x="288" y="18"/>
                </a:cubicBezTo>
                <a:cubicBezTo>
                  <a:pt x="288" y="16"/>
                  <a:pt x="289" y="14"/>
                  <a:pt x="292" y="14"/>
                </a:cubicBezTo>
                <a:cubicBezTo>
                  <a:pt x="293" y="14"/>
                  <a:pt x="293" y="14"/>
                  <a:pt x="293" y="14"/>
                </a:cubicBezTo>
                <a:cubicBezTo>
                  <a:pt x="293" y="12"/>
                  <a:pt x="293" y="12"/>
                  <a:pt x="293" y="12"/>
                </a:cubicBezTo>
                <a:cubicBezTo>
                  <a:pt x="275" y="12"/>
                  <a:pt x="275" y="12"/>
                  <a:pt x="275" y="12"/>
                </a:cubicBezTo>
                <a:cubicBezTo>
                  <a:pt x="275" y="14"/>
                  <a:pt x="275" y="14"/>
                  <a:pt x="275" y="14"/>
                </a:cubicBezTo>
                <a:cubicBezTo>
                  <a:pt x="276" y="14"/>
                  <a:pt x="276" y="14"/>
                  <a:pt x="276" y="14"/>
                </a:cubicBezTo>
                <a:cubicBezTo>
                  <a:pt x="279" y="14"/>
                  <a:pt x="280" y="15"/>
                  <a:pt x="280" y="18"/>
                </a:cubicBezTo>
                <a:cubicBezTo>
                  <a:pt x="280" y="52"/>
                  <a:pt x="280" y="52"/>
                  <a:pt x="280" y="52"/>
                </a:cubicBezTo>
                <a:cubicBezTo>
                  <a:pt x="280" y="55"/>
                  <a:pt x="279" y="56"/>
                  <a:pt x="276" y="56"/>
                </a:cubicBezTo>
                <a:cubicBezTo>
                  <a:pt x="275" y="56"/>
                  <a:pt x="275" y="56"/>
                  <a:pt x="275" y="56"/>
                </a:cubicBezTo>
                <a:cubicBezTo>
                  <a:pt x="275" y="58"/>
                  <a:pt x="275" y="58"/>
                  <a:pt x="275" y="58"/>
                </a:cubicBezTo>
                <a:cubicBezTo>
                  <a:pt x="293" y="58"/>
                  <a:pt x="293" y="58"/>
                  <a:pt x="293" y="58"/>
                </a:cubicBezTo>
                <a:cubicBezTo>
                  <a:pt x="293" y="56"/>
                  <a:pt x="293" y="56"/>
                  <a:pt x="293" y="56"/>
                </a:cubicBezTo>
                <a:cubicBezTo>
                  <a:pt x="292" y="56"/>
                  <a:pt x="292" y="56"/>
                  <a:pt x="292" y="56"/>
                </a:cubicBezTo>
                <a:cubicBezTo>
                  <a:pt x="289" y="56"/>
                  <a:pt x="288" y="54"/>
                  <a:pt x="288" y="52"/>
                </a:cubicBezTo>
                <a:cubicBezTo>
                  <a:pt x="288" y="37"/>
                  <a:pt x="288" y="37"/>
                  <a:pt x="288" y="37"/>
                </a:cubicBezTo>
                <a:cubicBezTo>
                  <a:pt x="306" y="37"/>
                  <a:pt x="306" y="37"/>
                  <a:pt x="306" y="37"/>
                </a:cubicBezTo>
                <a:cubicBezTo>
                  <a:pt x="306" y="52"/>
                  <a:pt x="306" y="52"/>
                  <a:pt x="306" y="52"/>
                </a:cubicBezTo>
                <a:cubicBezTo>
                  <a:pt x="306" y="54"/>
                  <a:pt x="305" y="56"/>
                  <a:pt x="303" y="56"/>
                </a:cubicBezTo>
                <a:cubicBezTo>
                  <a:pt x="302" y="56"/>
                  <a:pt x="302" y="56"/>
                  <a:pt x="302" y="56"/>
                </a:cubicBezTo>
                <a:lnTo>
                  <a:pt x="302" y="58"/>
                </a:lnTo>
                <a:close/>
                <a:moveTo>
                  <a:pt x="331" y="184"/>
                </a:moveTo>
                <a:cubicBezTo>
                  <a:pt x="328" y="182"/>
                  <a:pt x="324" y="182"/>
                  <a:pt x="322" y="185"/>
                </a:cubicBezTo>
                <a:cubicBezTo>
                  <a:pt x="320" y="186"/>
                  <a:pt x="319" y="189"/>
                  <a:pt x="320" y="191"/>
                </a:cubicBezTo>
                <a:cubicBezTo>
                  <a:pt x="320" y="193"/>
                  <a:pt x="321" y="195"/>
                  <a:pt x="323" y="196"/>
                </a:cubicBezTo>
                <a:cubicBezTo>
                  <a:pt x="324" y="197"/>
                  <a:pt x="324" y="197"/>
                  <a:pt x="325" y="197"/>
                </a:cubicBezTo>
                <a:cubicBezTo>
                  <a:pt x="327" y="199"/>
                  <a:pt x="330" y="200"/>
                  <a:pt x="331" y="202"/>
                </a:cubicBezTo>
                <a:cubicBezTo>
                  <a:pt x="332" y="203"/>
                  <a:pt x="332" y="205"/>
                  <a:pt x="330" y="207"/>
                </a:cubicBezTo>
                <a:cubicBezTo>
                  <a:pt x="329" y="208"/>
                  <a:pt x="327" y="208"/>
                  <a:pt x="325" y="207"/>
                </a:cubicBezTo>
                <a:cubicBezTo>
                  <a:pt x="323" y="206"/>
                  <a:pt x="321" y="204"/>
                  <a:pt x="321" y="201"/>
                </a:cubicBezTo>
                <a:cubicBezTo>
                  <a:pt x="321" y="200"/>
                  <a:pt x="321" y="200"/>
                  <a:pt x="321" y="200"/>
                </a:cubicBezTo>
                <a:cubicBezTo>
                  <a:pt x="320" y="200"/>
                  <a:pt x="320" y="200"/>
                  <a:pt x="320" y="200"/>
                </a:cubicBezTo>
                <a:cubicBezTo>
                  <a:pt x="320" y="210"/>
                  <a:pt x="320" y="210"/>
                  <a:pt x="320" y="210"/>
                </a:cubicBezTo>
                <a:cubicBezTo>
                  <a:pt x="321" y="210"/>
                  <a:pt x="321" y="210"/>
                  <a:pt x="321" y="210"/>
                </a:cubicBezTo>
                <a:cubicBezTo>
                  <a:pt x="321" y="209"/>
                  <a:pt x="321" y="209"/>
                  <a:pt x="321" y="209"/>
                </a:cubicBezTo>
                <a:cubicBezTo>
                  <a:pt x="321" y="209"/>
                  <a:pt x="322" y="209"/>
                  <a:pt x="322" y="208"/>
                </a:cubicBezTo>
                <a:cubicBezTo>
                  <a:pt x="322" y="208"/>
                  <a:pt x="323" y="208"/>
                  <a:pt x="323" y="209"/>
                </a:cubicBezTo>
                <a:cubicBezTo>
                  <a:pt x="324" y="209"/>
                  <a:pt x="326" y="210"/>
                  <a:pt x="328" y="210"/>
                </a:cubicBezTo>
                <a:cubicBezTo>
                  <a:pt x="330" y="210"/>
                  <a:pt x="332" y="209"/>
                  <a:pt x="333" y="208"/>
                </a:cubicBezTo>
                <a:cubicBezTo>
                  <a:pt x="336" y="206"/>
                  <a:pt x="337" y="202"/>
                  <a:pt x="335" y="199"/>
                </a:cubicBezTo>
                <a:cubicBezTo>
                  <a:pt x="334" y="196"/>
                  <a:pt x="330" y="194"/>
                  <a:pt x="327" y="193"/>
                </a:cubicBezTo>
                <a:cubicBezTo>
                  <a:pt x="326" y="192"/>
                  <a:pt x="326" y="192"/>
                  <a:pt x="326" y="192"/>
                </a:cubicBezTo>
                <a:cubicBezTo>
                  <a:pt x="325" y="191"/>
                  <a:pt x="324" y="190"/>
                  <a:pt x="324" y="189"/>
                </a:cubicBezTo>
                <a:cubicBezTo>
                  <a:pt x="324" y="188"/>
                  <a:pt x="324" y="187"/>
                  <a:pt x="326" y="186"/>
                </a:cubicBezTo>
                <a:cubicBezTo>
                  <a:pt x="327" y="185"/>
                  <a:pt x="328" y="185"/>
                  <a:pt x="330" y="186"/>
                </a:cubicBezTo>
                <a:cubicBezTo>
                  <a:pt x="332" y="187"/>
                  <a:pt x="333" y="190"/>
                  <a:pt x="333" y="192"/>
                </a:cubicBezTo>
                <a:cubicBezTo>
                  <a:pt x="333" y="192"/>
                  <a:pt x="333" y="192"/>
                  <a:pt x="333" y="192"/>
                </a:cubicBezTo>
                <a:cubicBezTo>
                  <a:pt x="335" y="192"/>
                  <a:pt x="335" y="192"/>
                  <a:pt x="335" y="192"/>
                </a:cubicBezTo>
                <a:cubicBezTo>
                  <a:pt x="335" y="183"/>
                  <a:pt x="335" y="183"/>
                  <a:pt x="335" y="183"/>
                </a:cubicBezTo>
                <a:cubicBezTo>
                  <a:pt x="333" y="183"/>
                  <a:pt x="333" y="183"/>
                  <a:pt x="333" y="183"/>
                </a:cubicBezTo>
                <a:cubicBezTo>
                  <a:pt x="333" y="183"/>
                  <a:pt x="333" y="183"/>
                  <a:pt x="333" y="183"/>
                </a:cubicBezTo>
                <a:cubicBezTo>
                  <a:pt x="333" y="184"/>
                  <a:pt x="333" y="184"/>
                  <a:pt x="333" y="184"/>
                </a:cubicBezTo>
                <a:cubicBezTo>
                  <a:pt x="332" y="184"/>
                  <a:pt x="332" y="184"/>
                  <a:pt x="331" y="184"/>
                </a:cubicBezTo>
                <a:moveTo>
                  <a:pt x="361" y="58"/>
                </a:moveTo>
                <a:cubicBezTo>
                  <a:pt x="365" y="45"/>
                  <a:pt x="365" y="45"/>
                  <a:pt x="365" y="45"/>
                </a:cubicBezTo>
                <a:cubicBezTo>
                  <a:pt x="362" y="45"/>
                  <a:pt x="362" y="45"/>
                  <a:pt x="362" y="45"/>
                </a:cubicBezTo>
                <a:cubicBezTo>
                  <a:pt x="362" y="45"/>
                  <a:pt x="362" y="45"/>
                  <a:pt x="362" y="45"/>
                </a:cubicBezTo>
                <a:cubicBezTo>
                  <a:pt x="361" y="51"/>
                  <a:pt x="358" y="54"/>
                  <a:pt x="352" y="54"/>
                </a:cubicBezTo>
                <a:cubicBezTo>
                  <a:pt x="341" y="54"/>
                  <a:pt x="341" y="54"/>
                  <a:pt x="341" y="54"/>
                </a:cubicBezTo>
                <a:cubicBezTo>
                  <a:pt x="340" y="54"/>
                  <a:pt x="339" y="53"/>
                  <a:pt x="339" y="52"/>
                </a:cubicBezTo>
                <a:cubicBezTo>
                  <a:pt x="339" y="36"/>
                  <a:pt x="339" y="36"/>
                  <a:pt x="339" y="36"/>
                </a:cubicBezTo>
                <a:cubicBezTo>
                  <a:pt x="352" y="36"/>
                  <a:pt x="352" y="36"/>
                  <a:pt x="352" y="36"/>
                </a:cubicBezTo>
                <a:cubicBezTo>
                  <a:pt x="354" y="36"/>
                  <a:pt x="354" y="38"/>
                  <a:pt x="354" y="40"/>
                </a:cubicBezTo>
                <a:cubicBezTo>
                  <a:pt x="354" y="41"/>
                  <a:pt x="354" y="41"/>
                  <a:pt x="354" y="41"/>
                </a:cubicBezTo>
                <a:cubicBezTo>
                  <a:pt x="357" y="41"/>
                  <a:pt x="357" y="41"/>
                  <a:pt x="357" y="41"/>
                </a:cubicBezTo>
                <a:cubicBezTo>
                  <a:pt x="357" y="27"/>
                  <a:pt x="357" y="27"/>
                  <a:pt x="357" y="27"/>
                </a:cubicBezTo>
                <a:cubicBezTo>
                  <a:pt x="354" y="27"/>
                  <a:pt x="354" y="27"/>
                  <a:pt x="354" y="27"/>
                </a:cubicBezTo>
                <a:cubicBezTo>
                  <a:pt x="354" y="28"/>
                  <a:pt x="354" y="28"/>
                  <a:pt x="354" y="28"/>
                </a:cubicBezTo>
                <a:cubicBezTo>
                  <a:pt x="354" y="29"/>
                  <a:pt x="354" y="31"/>
                  <a:pt x="352" y="31"/>
                </a:cubicBezTo>
                <a:cubicBezTo>
                  <a:pt x="339" y="31"/>
                  <a:pt x="339" y="31"/>
                  <a:pt x="339" y="31"/>
                </a:cubicBezTo>
                <a:cubicBezTo>
                  <a:pt x="339" y="16"/>
                  <a:pt x="339" y="16"/>
                  <a:pt x="339" y="16"/>
                </a:cubicBezTo>
                <a:cubicBezTo>
                  <a:pt x="353" y="16"/>
                  <a:pt x="353" y="16"/>
                  <a:pt x="353" y="16"/>
                </a:cubicBezTo>
                <a:cubicBezTo>
                  <a:pt x="356" y="16"/>
                  <a:pt x="358" y="19"/>
                  <a:pt x="358" y="23"/>
                </a:cubicBezTo>
                <a:cubicBezTo>
                  <a:pt x="358" y="23"/>
                  <a:pt x="358" y="23"/>
                  <a:pt x="358" y="23"/>
                </a:cubicBezTo>
                <a:cubicBezTo>
                  <a:pt x="361" y="23"/>
                  <a:pt x="361" y="23"/>
                  <a:pt x="361" y="23"/>
                </a:cubicBezTo>
                <a:cubicBezTo>
                  <a:pt x="360" y="12"/>
                  <a:pt x="360" y="12"/>
                  <a:pt x="360" y="12"/>
                </a:cubicBezTo>
                <a:cubicBezTo>
                  <a:pt x="326" y="12"/>
                  <a:pt x="326" y="12"/>
                  <a:pt x="326" y="12"/>
                </a:cubicBezTo>
                <a:cubicBezTo>
                  <a:pt x="326" y="14"/>
                  <a:pt x="326" y="14"/>
                  <a:pt x="326" y="14"/>
                </a:cubicBezTo>
                <a:cubicBezTo>
                  <a:pt x="327" y="14"/>
                  <a:pt x="327" y="14"/>
                  <a:pt x="327" y="14"/>
                </a:cubicBezTo>
                <a:cubicBezTo>
                  <a:pt x="330" y="14"/>
                  <a:pt x="331" y="16"/>
                  <a:pt x="331" y="18"/>
                </a:cubicBezTo>
                <a:cubicBezTo>
                  <a:pt x="331" y="52"/>
                  <a:pt x="331" y="52"/>
                  <a:pt x="331" y="52"/>
                </a:cubicBezTo>
                <a:cubicBezTo>
                  <a:pt x="331" y="54"/>
                  <a:pt x="330" y="56"/>
                  <a:pt x="327" y="56"/>
                </a:cubicBezTo>
                <a:cubicBezTo>
                  <a:pt x="326" y="56"/>
                  <a:pt x="326" y="56"/>
                  <a:pt x="326" y="56"/>
                </a:cubicBezTo>
                <a:cubicBezTo>
                  <a:pt x="326" y="58"/>
                  <a:pt x="326" y="58"/>
                  <a:pt x="326" y="58"/>
                </a:cubicBezTo>
                <a:lnTo>
                  <a:pt x="361" y="58"/>
                </a:lnTo>
                <a:close/>
                <a:moveTo>
                  <a:pt x="386" y="115"/>
                </a:moveTo>
                <a:cubicBezTo>
                  <a:pt x="386" y="127"/>
                  <a:pt x="381" y="140"/>
                  <a:pt x="370" y="140"/>
                </a:cubicBezTo>
                <a:cubicBezTo>
                  <a:pt x="360" y="140"/>
                  <a:pt x="353" y="130"/>
                  <a:pt x="353" y="115"/>
                </a:cubicBezTo>
                <a:cubicBezTo>
                  <a:pt x="353" y="105"/>
                  <a:pt x="356" y="98"/>
                  <a:pt x="360" y="94"/>
                </a:cubicBezTo>
                <a:cubicBezTo>
                  <a:pt x="364" y="90"/>
                  <a:pt x="368" y="90"/>
                  <a:pt x="369" y="90"/>
                </a:cubicBezTo>
                <a:cubicBezTo>
                  <a:pt x="369" y="90"/>
                  <a:pt x="369" y="90"/>
                  <a:pt x="369" y="90"/>
                </a:cubicBezTo>
                <a:cubicBezTo>
                  <a:pt x="369" y="90"/>
                  <a:pt x="369" y="90"/>
                  <a:pt x="369" y="90"/>
                </a:cubicBezTo>
                <a:cubicBezTo>
                  <a:pt x="377" y="90"/>
                  <a:pt x="386" y="98"/>
                  <a:pt x="386" y="115"/>
                </a:cubicBezTo>
                <a:moveTo>
                  <a:pt x="397" y="115"/>
                </a:moveTo>
                <a:cubicBezTo>
                  <a:pt x="397" y="92"/>
                  <a:pt x="379" y="85"/>
                  <a:pt x="369" y="85"/>
                </a:cubicBezTo>
                <a:cubicBezTo>
                  <a:pt x="369" y="85"/>
                  <a:pt x="369" y="85"/>
                  <a:pt x="369" y="85"/>
                </a:cubicBezTo>
                <a:cubicBezTo>
                  <a:pt x="353" y="85"/>
                  <a:pt x="342" y="98"/>
                  <a:pt x="342" y="115"/>
                </a:cubicBezTo>
                <a:cubicBezTo>
                  <a:pt x="342" y="130"/>
                  <a:pt x="351" y="142"/>
                  <a:pt x="364" y="144"/>
                </a:cubicBezTo>
                <a:cubicBezTo>
                  <a:pt x="372" y="153"/>
                  <a:pt x="383" y="157"/>
                  <a:pt x="397" y="157"/>
                </a:cubicBezTo>
                <a:cubicBezTo>
                  <a:pt x="397" y="157"/>
                  <a:pt x="397" y="157"/>
                  <a:pt x="397" y="157"/>
                </a:cubicBezTo>
                <a:cubicBezTo>
                  <a:pt x="397" y="155"/>
                  <a:pt x="397" y="155"/>
                  <a:pt x="397" y="155"/>
                </a:cubicBezTo>
                <a:cubicBezTo>
                  <a:pt x="397" y="154"/>
                  <a:pt x="397" y="154"/>
                  <a:pt x="397" y="154"/>
                </a:cubicBezTo>
                <a:cubicBezTo>
                  <a:pt x="388" y="154"/>
                  <a:pt x="382" y="148"/>
                  <a:pt x="379" y="143"/>
                </a:cubicBezTo>
                <a:cubicBezTo>
                  <a:pt x="390" y="139"/>
                  <a:pt x="397" y="129"/>
                  <a:pt x="397" y="115"/>
                </a:cubicBezTo>
                <a:moveTo>
                  <a:pt x="444" y="3"/>
                </a:moveTo>
                <a:cubicBezTo>
                  <a:pt x="447" y="3"/>
                  <a:pt x="447" y="3"/>
                  <a:pt x="447" y="3"/>
                </a:cubicBezTo>
                <a:cubicBezTo>
                  <a:pt x="447" y="0"/>
                  <a:pt x="447" y="0"/>
                  <a:pt x="447" y="0"/>
                </a:cubicBezTo>
                <a:cubicBezTo>
                  <a:pt x="429" y="0"/>
                  <a:pt x="429" y="0"/>
                  <a:pt x="429" y="0"/>
                </a:cubicBezTo>
                <a:cubicBezTo>
                  <a:pt x="429" y="3"/>
                  <a:pt x="429" y="3"/>
                  <a:pt x="429" y="3"/>
                </a:cubicBezTo>
                <a:cubicBezTo>
                  <a:pt x="432" y="3"/>
                  <a:pt x="432" y="3"/>
                  <a:pt x="432" y="3"/>
                </a:cubicBezTo>
                <a:cubicBezTo>
                  <a:pt x="434" y="3"/>
                  <a:pt x="435" y="4"/>
                  <a:pt x="435" y="6"/>
                </a:cubicBezTo>
                <a:cubicBezTo>
                  <a:pt x="435" y="39"/>
                  <a:pt x="435" y="39"/>
                  <a:pt x="435" y="39"/>
                </a:cubicBezTo>
                <a:cubicBezTo>
                  <a:pt x="435" y="49"/>
                  <a:pt x="427" y="53"/>
                  <a:pt x="419" y="53"/>
                </a:cubicBezTo>
                <a:cubicBezTo>
                  <a:pt x="412" y="53"/>
                  <a:pt x="406" y="47"/>
                  <a:pt x="406" y="39"/>
                </a:cubicBezTo>
                <a:cubicBezTo>
                  <a:pt x="406" y="8"/>
                  <a:pt x="406" y="8"/>
                  <a:pt x="406" y="8"/>
                </a:cubicBezTo>
                <a:cubicBezTo>
                  <a:pt x="406" y="5"/>
                  <a:pt x="408" y="3"/>
                  <a:pt x="411" y="3"/>
                </a:cubicBezTo>
                <a:cubicBezTo>
                  <a:pt x="412" y="3"/>
                  <a:pt x="412" y="3"/>
                  <a:pt x="412" y="3"/>
                </a:cubicBezTo>
                <a:cubicBezTo>
                  <a:pt x="412" y="0"/>
                  <a:pt x="412" y="0"/>
                  <a:pt x="412" y="0"/>
                </a:cubicBezTo>
                <a:cubicBezTo>
                  <a:pt x="390" y="0"/>
                  <a:pt x="390" y="0"/>
                  <a:pt x="390" y="0"/>
                </a:cubicBezTo>
                <a:cubicBezTo>
                  <a:pt x="390" y="3"/>
                  <a:pt x="390" y="3"/>
                  <a:pt x="390" y="3"/>
                </a:cubicBezTo>
                <a:cubicBezTo>
                  <a:pt x="391" y="3"/>
                  <a:pt x="391" y="3"/>
                  <a:pt x="391" y="3"/>
                </a:cubicBezTo>
                <a:cubicBezTo>
                  <a:pt x="394" y="3"/>
                  <a:pt x="395" y="5"/>
                  <a:pt x="395" y="8"/>
                </a:cubicBezTo>
                <a:cubicBezTo>
                  <a:pt x="395" y="38"/>
                  <a:pt x="395" y="38"/>
                  <a:pt x="395" y="38"/>
                </a:cubicBezTo>
                <a:cubicBezTo>
                  <a:pt x="395" y="51"/>
                  <a:pt x="405" y="59"/>
                  <a:pt x="418" y="59"/>
                </a:cubicBezTo>
                <a:cubicBezTo>
                  <a:pt x="432" y="59"/>
                  <a:pt x="441" y="51"/>
                  <a:pt x="441" y="39"/>
                </a:cubicBezTo>
                <a:cubicBezTo>
                  <a:pt x="441" y="6"/>
                  <a:pt x="441" y="6"/>
                  <a:pt x="441" y="6"/>
                </a:cubicBezTo>
                <a:cubicBezTo>
                  <a:pt x="441" y="4"/>
                  <a:pt x="442" y="3"/>
                  <a:pt x="444" y="3"/>
                </a:cubicBezTo>
                <a:moveTo>
                  <a:pt x="445" y="100"/>
                </a:moveTo>
                <a:cubicBezTo>
                  <a:pt x="448" y="100"/>
                  <a:pt x="448" y="100"/>
                  <a:pt x="448" y="100"/>
                </a:cubicBezTo>
                <a:cubicBezTo>
                  <a:pt x="448" y="98"/>
                  <a:pt x="448" y="98"/>
                  <a:pt x="448" y="98"/>
                </a:cubicBezTo>
                <a:cubicBezTo>
                  <a:pt x="434" y="98"/>
                  <a:pt x="434" y="98"/>
                  <a:pt x="434" y="98"/>
                </a:cubicBezTo>
                <a:cubicBezTo>
                  <a:pt x="434" y="100"/>
                  <a:pt x="434" y="100"/>
                  <a:pt x="434" y="100"/>
                </a:cubicBezTo>
                <a:cubicBezTo>
                  <a:pt x="436" y="100"/>
                  <a:pt x="436" y="100"/>
                  <a:pt x="436" y="100"/>
                </a:cubicBezTo>
                <a:cubicBezTo>
                  <a:pt x="437" y="100"/>
                  <a:pt x="438" y="101"/>
                  <a:pt x="438" y="103"/>
                </a:cubicBezTo>
                <a:cubicBezTo>
                  <a:pt x="438" y="129"/>
                  <a:pt x="438" y="129"/>
                  <a:pt x="438" y="129"/>
                </a:cubicBezTo>
                <a:cubicBezTo>
                  <a:pt x="438" y="136"/>
                  <a:pt x="432" y="140"/>
                  <a:pt x="426" y="140"/>
                </a:cubicBezTo>
                <a:cubicBezTo>
                  <a:pt x="420" y="140"/>
                  <a:pt x="416" y="135"/>
                  <a:pt x="416" y="128"/>
                </a:cubicBezTo>
                <a:cubicBezTo>
                  <a:pt x="416" y="104"/>
                  <a:pt x="416" y="104"/>
                  <a:pt x="416" y="104"/>
                </a:cubicBezTo>
                <a:cubicBezTo>
                  <a:pt x="416" y="102"/>
                  <a:pt x="417" y="100"/>
                  <a:pt x="419" y="100"/>
                </a:cubicBezTo>
                <a:cubicBezTo>
                  <a:pt x="420" y="100"/>
                  <a:pt x="420" y="100"/>
                  <a:pt x="420" y="100"/>
                </a:cubicBezTo>
                <a:cubicBezTo>
                  <a:pt x="420" y="98"/>
                  <a:pt x="420" y="98"/>
                  <a:pt x="420" y="98"/>
                </a:cubicBezTo>
                <a:cubicBezTo>
                  <a:pt x="403" y="98"/>
                  <a:pt x="403" y="98"/>
                  <a:pt x="403" y="98"/>
                </a:cubicBezTo>
                <a:cubicBezTo>
                  <a:pt x="403" y="100"/>
                  <a:pt x="403" y="100"/>
                  <a:pt x="403" y="100"/>
                </a:cubicBezTo>
                <a:cubicBezTo>
                  <a:pt x="403" y="100"/>
                  <a:pt x="403" y="100"/>
                  <a:pt x="403" y="100"/>
                </a:cubicBezTo>
                <a:cubicBezTo>
                  <a:pt x="404" y="100"/>
                  <a:pt x="404" y="100"/>
                  <a:pt x="404" y="100"/>
                </a:cubicBezTo>
                <a:cubicBezTo>
                  <a:pt x="405" y="100"/>
                  <a:pt x="407" y="102"/>
                  <a:pt x="407" y="104"/>
                </a:cubicBezTo>
                <a:cubicBezTo>
                  <a:pt x="407" y="128"/>
                  <a:pt x="407" y="128"/>
                  <a:pt x="407" y="128"/>
                </a:cubicBezTo>
                <a:cubicBezTo>
                  <a:pt x="407" y="138"/>
                  <a:pt x="414" y="144"/>
                  <a:pt x="425" y="144"/>
                </a:cubicBezTo>
                <a:cubicBezTo>
                  <a:pt x="436" y="144"/>
                  <a:pt x="443" y="138"/>
                  <a:pt x="443" y="129"/>
                </a:cubicBezTo>
                <a:cubicBezTo>
                  <a:pt x="443" y="103"/>
                  <a:pt x="443" y="103"/>
                  <a:pt x="443" y="103"/>
                </a:cubicBezTo>
                <a:cubicBezTo>
                  <a:pt x="443" y="101"/>
                  <a:pt x="444" y="100"/>
                  <a:pt x="445" y="100"/>
                </a:cubicBezTo>
                <a:moveTo>
                  <a:pt x="496" y="14"/>
                </a:moveTo>
                <a:cubicBezTo>
                  <a:pt x="497" y="14"/>
                  <a:pt x="497" y="14"/>
                  <a:pt x="497" y="14"/>
                </a:cubicBezTo>
                <a:cubicBezTo>
                  <a:pt x="497" y="12"/>
                  <a:pt x="497" y="12"/>
                  <a:pt x="497" y="12"/>
                </a:cubicBezTo>
                <a:cubicBezTo>
                  <a:pt x="483" y="12"/>
                  <a:pt x="483" y="12"/>
                  <a:pt x="483" y="12"/>
                </a:cubicBezTo>
                <a:cubicBezTo>
                  <a:pt x="483" y="14"/>
                  <a:pt x="483" y="14"/>
                  <a:pt x="483" y="14"/>
                </a:cubicBezTo>
                <a:cubicBezTo>
                  <a:pt x="484" y="14"/>
                  <a:pt x="484" y="14"/>
                  <a:pt x="484" y="14"/>
                </a:cubicBezTo>
                <a:cubicBezTo>
                  <a:pt x="486" y="14"/>
                  <a:pt x="488" y="15"/>
                  <a:pt x="488" y="17"/>
                </a:cubicBezTo>
                <a:cubicBezTo>
                  <a:pt x="488" y="41"/>
                  <a:pt x="488" y="41"/>
                  <a:pt x="488" y="41"/>
                </a:cubicBezTo>
                <a:cubicBezTo>
                  <a:pt x="462" y="12"/>
                  <a:pt x="462" y="12"/>
                  <a:pt x="462" y="12"/>
                </a:cubicBezTo>
                <a:cubicBezTo>
                  <a:pt x="450" y="12"/>
                  <a:pt x="450" y="12"/>
                  <a:pt x="450" y="12"/>
                </a:cubicBezTo>
                <a:cubicBezTo>
                  <a:pt x="450" y="14"/>
                  <a:pt x="450" y="14"/>
                  <a:pt x="450" y="14"/>
                </a:cubicBezTo>
                <a:cubicBezTo>
                  <a:pt x="451" y="14"/>
                  <a:pt x="451" y="14"/>
                  <a:pt x="451" y="14"/>
                </a:cubicBezTo>
                <a:cubicBezTo>
                  <a:pt x="452" y="14"/>
                  <a:pt x="453" y="14"/>
                  <a:pt x="454" y="15"/>
                </a:cubicBezTo>
                <a:cubicBezTo>
                  <a:pt x="455" y="16"/>
                  <a:pt x="455" y="17"/>
                  <a:pt x="456" y="17"/>
                </a:cubicBezTo>
                <a:cubicBezTo>
                  <a:pt x="456" y="18"/>
                  <a:pt x="457" y="18"/>
                  <a:pt x="457" y="19"/>
                </a:cubicBezTo>
                <a:cubicBezTo>
                  <a:pt x="457" y="53"/>
                  <a:pt x="457" y="53"/>
                  <a:pt x="457" y="53"/>
                </a:cubicBezTo>
                <a:cubicBezTo>
                  <a:pt x="457" y="55"/>
                  <a:pt x="455" y="56"/>
                  <a:pt x="454" y="56"/>
                </a:cubicBezTo>
                <a:cubicBezTo>
                  <a:pt x="453" y="56"/>
                  <a:pt x="453" y="56"/>
                  <a:pt x="453" y="56"/>
                </a:cubicBezTo>
                <a:cubicBezTo>
                  <a:pt x="453" y="58"/>
                  <a:pt x="453" y="58"/>
                  <a:pt x="453" y="58"/>
                </a:cubicBezTo>
                <a:cubicBezTo>
                  <a:pt x="466" y="58"/>
                  <a:pt x="466" y="58"/>
                  <a:pt x="466" y="58"/>
                </a:cubicBezTo>
                <a:cubicBezTo>
                  <a:pt x="466" y="56"/>
                  <a:pt x="466" y="56"/>
                  <a:pt x="466" y="56"/>
                </a:cubicBezTo>
                <a:cubicBezTo>
                  <a:pt x="465" y="56"/>
                  <a:pt x="465" y="56"/>
                  <a:pt x="465" y="56"/>
                </a:cubicBezTo>
                <a:cubicBezTo>
                  <a:pt x="464" y="56"/>
                  <a:pt x="462" y="55"/>
                  <a:pt x="462" y="53"/>
                </a:cubicBezTo>
                <a:cubicBezTo>
                  <a:pt x="462" y="25"/>
                  <a:pt x="462" y="25"/>
                  <a:pt x="462" y="25"/>
                </a:cubicBezTo>
                <a:cubicBezTo>
                  <a:pt x="491" y="58"/>
                  <a:pt x="491" y="58"/>
                  <a:pt x="491" y="58"/>
                </a:cubicBezTo>
                <a:cubicBezTo>
                  <a:pt x="491" y="58"/>
                  <a:pt x="491" y="58"/>
                  <a:pt x="491" y="58"/>
                </a:cubicBezTo>
                <a:cubicBezTo>
                  <a:pt x="493" y="58"/>
                  <a:pt x="493" y="58"/>
                  <a:pt x="493" y="58"/>
                </a:cubicBezTo>
                <a:cubicBezTo>
                  <a:pt x="493" y="17"/>
                  <a:pt x="493" y="17"/>
                  <a:pt x="493" y="17"/>
                </a:cubicBezTo>
                <a:cubicBezTo>
                  <a:pt x="493" y="15"/>
                  <a:pt x="494" y="14"/>
                  <a:pt x="496" y="14"/>
                </a:cubicBezTo>
                <a:moveTo>
                  <a:pt x="503" y="58"/>
                </a:moveTo>
                <a:cubicBezTo>
                  <a:pt x="520" y="58"/>
                  <a:pt x="520" y="58"/>
                  <a:pt x="520" y="58"/>
                </a:cubicBezTo>
                <a:cubicBezTo>
                  <a:pt x="520" y="56"/>
                  <a:pt x="520" y="56"/>
                  <a:pt x="520" y="56"/>
                </a:cubicBezTo>
                <a:cubicBezTo>
                  <a:pt x="519" y="56"/>
                  <a:pt x="519" y="56"/>
                  <a:pt x="519" y="56"/>
                </a:cubicBezTo>
                <a:cubicBezTo>
                  <a:pt x="517" y="56"/>
                  <a:pt x="516" y="54"/>
                  <a:pt x="516" y="52"/>
                </a:cubicBezTo>
                <a:cubicBezTo>
                  <a:pt x="516" y="18"/>
                  <a:pt x="516" y="18"/>
                  <a:pt x="516" y="18"/>
                </a:cubicBezTo>
                <a:cubicBezTo>
                  <a:pt x="516" y="16"/>
                  <a:pt x="517" y="14"/>
                  <a:pt x="519" y="14"/>
                </a:cubicBezTo>
                <a:cubicBezTo>
                  <a:pt x="520" y="14"/>
                  <a:pt x="520" y="14"/>
                  <a:pt x="520" y="14"/>
                </a:cubicBezTo>
                <a:cubicBezTo>
                  <a:pt x="520" y="12"/>
                  <a:pt x="520" y="12"/>
                  <a:pt x="520" y="12"/>
                </a:cubicBezTo>
                <a:cubicBezTo>
                  <a:pt x="503" y="12"/>
                  <a:pt x="503" y="12"/>
                  <a:pt x="503" y="12"/>
                </a:cubicBezTo>
                <a:cubicBezTo>
                  <a:pt x="503" y="14"/>
                  <a:pt x="503" y="14"/>
                  <a:pt x="503" y="14"/>
                </a:cubicBezTo>
                <a:cubicBezTo>
                  <a:pt x="503" y="14"/>
                  <a:pt x="503" y="14"/>
                  <a:pt x="503" y="14"/>
                </a:cubicBezTo>
                <a:cubicBezTo>
                  <a:pt x="506" y="14"/>
                  <a:pt x="507" y="16"/>
                  <a:pt x="507" y="18"/>
                </a:cubicBezTo>
                <a:cubicBezTo>
                  <a:pt x="507" y="52"/>
                  <a:pt x="507" y="52"/>
                  <a:pt x="507" y="52"/>
                </a:cubicBezTo>
                <a:cubicBezTo>
                  <a:pt x="507" y="54"/>
                  <a:pt x="506" y="56"/>
                  <a:pt x="503" y="56"/>
                </a:cubicBezTo>
                <a:cubicBezTo>
                  <a:pt x="503" y="56"/>
                  <a:pt x="503" y="56"/>
                  <a:pt x="503" y="56"/>
                </a:cubicBezTo>
                <a:lnTo>
                  <a:pt x="503" y="58"/>
                </a:lnTo>
                <a:close/>
                <a:moveTo>
                  <a:pt x="569" y="14"/>
                </a:moveTo>
                <a:cubicBezTo>
                  <a:pt x="569" y="14"/>
                  <a:pt x="569" y="14"/>
                  <a:pt x="569" y="14"/>
                </a:cubicBezTo>
                <a:cubicBezTo>
                  <a:pt x="569" y="12"/>
                  <a:pt x="569" y="12"/>
                  <a:pt x="569" y="12"/>
                </a:cubicBezTo>
                <a:cubicBezTo>
                  <a:pt x="558" y="12"/>
                  <a:pt x="558" y="12"/>
                  <a:pt x="558" y="12"/>
                </a:cubicBezTo>
                <a:cubicBezTo>
                  <a:pt x="558" y="14"/>
                  <a:pt x="558" y="14"/>
                  <a:pt x="558" y="14"/>
                </a:cubicBezTo>
                <a:cubicBezTo>
                  <a:pt x="559" y="14"/>
                  <a:pt x="559" y="14"/>
                  <a:pt x="559" y="14"/>
                </a:cubicBezTo>
                <a:cubicBezTo>
                  <a:pt x="560" y="14"/>
                  <a:pt x="560" y="15"/>
                  <a:pt x="560" y="15"/>
                </a:cubicBezTo>
                <a:cubicBezTo>
                  <a:pt x="561" y="15"/>
                  <a:pt x="561" y="16"/>
                  <a:pt x="561" y="16"/>
                </a:cubicBezTo>
                <a:cubicBezTo>
                  <a:pt x="550" y="43"/>
                  <a:pt x="550" y="43"/>
                  <a:pt x="550" y="43"/>
                </a:cubicBezTo>
                <a:cubicBezTo>
                  <a:pt x="538" y="16"/>
                  <a:pt x="538" y="16"/>
                  <a:pt x="538" y="16"/>
                </a:cubicBezTo>
                <a:cubicBezTo>
                  <a:pt x="538" y="16"/>
                  <a:pt x="538" y="15"/>
                  <a:pt x="539" y="15"/>
                </a:cubicBezTo>
                <a:cubicBezTo>
                  <a:pt x="539" y="15"/>
                  <a:pt x="539" y="14"/>
                  <a:pt x="540" y="14"/>
                </a:cubicBezTo>
                <a:cubicBezTo>
                  <a:pt x="542" y="14"/>
                  <a:pt x="542" y="14"/>
                  <a:pt x="542" y="14"/>
                </a:cubicBezTo>
                <a:cubicBezTo>
                  <a:pt x="542" y="12"/>
                  <a:pt x="542" y="12"/>
                  <a:pt x="542" y="12"/>
                </a:cubicBezTo>
                <a:cubicBezTo>
                  <a:pt x="525" y="12"/>
                  <a:pt x="525" y="12"/>
                  <a:pt x="525" y="12"/>
                </a:cubicBezTo>
                <a:cubicBezTo>
                  <a:pt x="525" y="14"/>
                  <a:pt x="525" y="14"/>
                  <a:pt x="525" y="14"/>
                </a:cubicBezTo>
                <a:cubicBezTo>
                  <a:pt x="526" y="14"/>
                  <a:pt x="526" y="14"/>
                  <a:pt x="526" y="14"/>
                </a:cubicBezTo>
                <a:cubicBezTo>
                  <a:pt x="527" y="14"/>
                  <a:pt x="529" y="15"/>
                  <a:pt x="530" y="18"/>
                </a:cubicBezTo>
                <a:cubicBezTo>
                  <a:pt x="547" y="58"/>
                  <a:pt x="547" y="58"/>
                  <a:pt x="547" y="58"/>
                </a:cubicBezTo>
                <a:cubicBezTo>
                  <a:pt x="547" y="58"/>
                  <a:pt x="547" y="58"/>
                  <a:pt x="547" y="58"/>
                </a:cubicBezTo>
                <a:cubicBezTo>
                  <a:pt x="547" y="58"/>
                  <a:pt x="548" y="58"/>
                  <a:pt x="548" y="58"/>
                </a:cubicBezTo>
                <a:cubicBezTo>
                  <a:pt x="548" y="58"/>
                  <a:pt x="548" y="58"/>
                  <a:pt x="548" y="58"/>
                </a:cubicBezTo>
                <a:cubicBezTo>
                  <a:pt x="549" y="58"/>
                  <a:pt x="549" y="58"/>
                  <a:pt x="550" y="58"/>
                </a:cubicBezTo>
                <a:cubicBezTo>
                  <a:pt x="565" y="18"/>
                  <a:pt x="565" y="18"/>
                  <a:pt x="565" y="18"/>
                </a:cubicBezTo>
                <a:cubicBezTo>
                  <a:pt x="566" y="15"/>
                  <a:pt x="567" y="14"/>
                  <a:pt x="569" y="14"/>
                </a:cubicBezTo>
                <a:moveTo>
                  <a:pt x="575" y="103"/>
                </a:moveTo>
                <a:cubicBezTo>
                  <a:pt x="575" y="127"/>
                  <a:pt x="575" y="127"/>
                  <a:pt x="575" y="127"/>
                </a:cubicBezTo>
                <a:cubicBezTo>
                  <a:pt x="550" y="98"/>
                  <a:pt x="550" y="98"/>
                  <a:pt x="550" y="98"/>
                </a:cubicBezTo>
                <a:cubicBezTo>
                  <a:pt x="550" y="98"/>
                  <a:pt x="550" y="98"/>
                  <a:pt x="550" y="98"/>
                </a:cubicBezTo>
                <a:cubicBezTo>
                  <a:pt x="537" y="98"/>
                  <a:pt x="537" y="98"/>
                  <a:pt x="537" y="98"/>
                </a:cubicBezTo>
                <a:cubicBezTo>
                  <a:pt x="537" y="100"/>
                  <a:pt x="537" y="100"/>
                  <a:pt x="537" y="100"/>
                </a:cubicBezTo>
                <a:cubicBezTo>
                  <a:pt x="538" y="100"/>
                  <a:pt x="538" y="100"/>
                  <a:pt x="538" y="100"/>
                </a:cubicBezTo>
                <a:cubicBezTo>
                  <a:pt x="540" y="100"/>
                  <a:pt x="541" y="100"/>
                  <a:pt x="541" y="101"/>
                </a:cubicBezTo>
                <a:cubicBezTo>
                  <a:pt x="542" y="102"/>
                  <a:pt x="542" y="102"/>
                  <a:pt x="542" y="102"/>
                </a:cubicBezTo>
                <a:cubicBezTo>
                  <a:pt x="543" y="103"/>
                  <a:pt x="543" y="104"/>
                  <a:pt x="544" y="105"/>
                </a:cubicBezTo>
                <a:cubicBezTo>
                  <a:pt x="544" y="139"/>
                  <a:pt x="544" y="139"/>
                  <a:pt x="544" y="139"/>
                </a:cubicBezTo>
                <a:cubicBezTo>
                  <a:pt x="544" y="141"/>
                  <a:pt x="542" y="142"/>
                  <a:pt x="541" y="142"/>
                </a:cubicBezTo>
                <a:cubicBezTo>
                  <a:pt x="540" y="142"/>
                  <a:pt x="540" y="142"/>
                  <a:pt x="540" y="142"/>
                </a:cubicBezTo>
                <a:cubicBezTo>
                  <a:pt x="540" y="144"/>
                  <a:pt x="540" y="144"/>
                  <a:pt x="540" y="144"/>
                </a:cubicBezTo>
                <a:cubicBezTo>
                  <a:pt x="554" y="144"/>
                  <a:pt x="554" y="144"/>
                  <a:pt x="554" y="144"/>
                </a:cubicBezTo>
                <a:cubicBezTo>
                  <a:pt x="554" y="142"/>
                  <a:pt x="554" y="142"/>
                  <a:pt x="554" y="142"/>
                </a:cubicBezTo>
                <a:cubicBezTo>
                  <a:pt x="553" y="142"/>
                  <a:pt x="553" y="142"/>
                  <a:pt x="553" y="142"/>
                </a:cubicBezTo>
                <a:cubicBezTo>
                  <a:pt x="551" y="142"/>
                  <a:pt x="549" y="141"/>
                  <a:pt x="549" y="139"/>
                </a:cubicBezTo>
                <a:cubicBezTo>
                  <a:pt x="549" y="111"/>
                  <a:pt x="549" y="111"/>
                  <a:pt x="549" y="111"/>
                </a:cubicBezTo>
                <a:cubicBezTo>
                  <a:pt x="578" y="144"/>
                  <a:pt x="578" y="144"/>
                  <a:pt x="578" y="144"/>
                </a:cubicBezTo>
                <a:cubicBezTo>
                  <a:pt x="578" y="144"/>
                  <a:pt x="578" y="144"/>
                  <a:pt x="578" y="144"/>
                </a:cubicBezTo>
                <a:cubicBezTo>
                  <a:pt x="580" y="144"/>
                  <a:pt x="580" y="144"/>
                  <a:pt x="580" y="144"/>
                </a:cubicBezTo>
                <a:cubicBezTo>
                  <a:pt x="580" y="103"/>
                  <a:pt x="580" y="103"/>
                  <a:pt x="580" y="103"/>
                </a:cubicBezTo>
                <a:cubicBezTo>
                  <a:pt x="580" y="101"/>
                  <a:pt x="582" y="100"/>
                  <a:pt x="583" y="100"/>
                </a:cubicBezTo>
                <a:cubicBezTo>
                  <a:pt x="584" y="100"/>
                  <a:pt x="584" y="100"/>
                  <a:pt x="584" y="100"/>
                </a:cubicBezTo>
                <a:cubicBezTo>
                  <a:pt x="584" y="98"/>
                  <a:pt x="584" y="98"/>
                  <a:pt x="584" y="98"/>
                </a:cubicBezTo>
                <a:cubicBezTo>
                  <a:pt x="571" y="98"/>
                  <a:pt x="571" y="98"/>
                  <a:pt x="571" y="98"/>
                </a:cubicBezTo>
                <a:cubicBezTo>
                  <a:pt x="571" y="100"/>
                  <a:pt x="571" y="100"/>
                  <a:pt x="571" y="100"/>
                </a:cubicBezTo>
                <a:cubicBezTo>
                  <a:pt x="571" y="100"/>
                  <a:pt x="571" y="100"/>
                  <a:pt x="571" y="100"/>
                </a:cubicBezTo>
                <a:cubicBezTo>
                  <a:pt x="573" y="100"/>
                  <a:pt x="575" y="101"/>
                  <a:pt x="575" y="103"/>
                </a:cubicBezTo>
                <a:moveTo>
                  <a:pt x="609" y="58"/>
                </a:moveTo>
                <a:cubicBezTo>
                  <a:pt x="614" y="45"/>
                  <a:pt x="614" y="45"/>
                  <a:pt x="614" y="45"/>
                </a:cubicBezTo>
                <a:cubicBezTo>
                  <a:pt x="611" y="45"/>
                  <a:pt x="611" y="45"/>
                  <a:pt x="611" y="45"/>
                </a:cubicBezTo>
                <a:cubicBezTo>
                  <a:pt x="611" y="45"/>
                  <a:pt x="611" y="45"/>
                  <a:pt x="611" y="45"/>
                </a:cubicBezTo>
                <a:cubicBezTo>
                  <a:pt x="609" y="51"/>
                  <a:pt x="606" y="54"/>
                  <a:pt x="601" y="54"/>
                </a:cubicBezTo>
                <a:cubicBezTo>
                  <a:pt x="590" y="54"/>
                  <a:pt x="590" y="54"/>
                  <a:pt x="590" y="54"/>
                </a:cubicBezTo>
                <a:cubicBezTo>
                  <a:pt x="589" y="54"/>
                  <a:pt x="588" y="53"/>
                  <a:pt x="588" y="52"/>
                </a:cubicBezTo>
                <a:cubicBezTo>
                  <a:pt x="588" y="36"/>
                  <a:pt x="588" y="36"/>
                  <a:pt x="588" y="36"/>
                </a:cubicBezTo>
                <a:cubicBezTo>
                  <a:pt x="600" y="36"/>
                  <a:pt x="600" y="36"/>
                  <a:pt x="600" y="36"/>
                </a:cubicBezTo>
                <a:cubicBezTo>
                  <a:pt x="602" y="36"/>
                  <a:pt x="603" y="38"/>
                  <a:pt x="603" y="40"/>
                </a:cubicBezTo>
                <a:cubicBezTo>
                  <a:pt x="603" y="41"/>
                  <a:pt x="603" y="41"/>
                  <a:pt x="603" y="41"/>
                </a:cubicBezTo>
                <a:cubicBezTo>
                  <a:pt x="606" y="41"/>
                  <a:pt x="606" y="41"/>
                  <a:pt x="606" y="41"/>
                </a:cubicBezTo>
                <a:cubicBezTo>
                  <a:pt x="606" y="27"/>
                  <a:pt x="606" y="27"/>
                  <a:pt x="606" y="27"/>
                </a:cubicBezTo>
                <a:cubicBezTo>
                  <a:pt x="603" y="27"/>
                  <a:pt x="603" y="27"/>
                  <a:pt x="603" y="27"/>
                </a:cubicBezTo>
                <a:cubicBezTo>
                  <a:pt x="603" y="28"/>
                  <a:pt x="603" y="28"/>
                  <a:pt x="603" y="28"/>
                </a:cubicBezTo>
                <a:cubicBezTo>
                  <a:pt x="603" y="29"/>
                  <a:pt x="602" y="31"/>
                  <a:pt x="600" y="31"/>
                </a:cubicBezTo>
                <a:cubicBezTo>
                  <a:pt x="588" y="31"/>
                  <a:pt x="588" y="31"/>
                  <a:pt x="588" y="31"/>
                </a:cubicBezTo>
                <a:cubicBezTo>
                  <a:pt x="588" y="16"/>
                  <a:pt x="588" y="16"/>
                  <a:pt x="588" y="16"/>
                </a:cubicBezTo>
                <a:cubicBezTo>
                  <a:pt x="601" y="16"/>
                  <a:pt x="601" y="16"/>
                  <a:pt x="601" y="16"/>
                </a:cubicBezTo>
                <a:cubicBezTo>
                  <a:pt x="605" y="16"/>
                  <a:pt x="607" y="19"/>
                  <a:pt x="607" y="23"/>
                </a:cubicBezTo>
                <a:cubicBezTo>
                  <a:pt x="607" y="23"/>
                  <a:pt x="607" y="23"/>
                  <a:pt x="607" y="23"/>
                </a:cubicBezTo>
                <a:cubicBezTo>
                  <a:pt x="610" y="23"/>
                  <a:pt x="610" y="23"/>
                  <a:pt x="610" y="23"/>
                </a:cubicBezTo>
                <a:cubicBezTo>
                  <a:pt x="609" y="12"/>
                  <a:pt x="609" y="12"/>
                  <a:pt x="609" y="12"/>
                </a:cubicBezTo>
                <a:cubicBezTo>
                  <a:pt x="575" y="12"/>
                  <a:pt x="575" y="12"/>
                  <a:pt x="575" y="12"/>
                </a:cubicBezTo>
                <a:cubicBezTo>
                  <a:pt x="575" y="14"/>
                  <a:pt x="575" y="14"/>
                  <a:pt x="575" y="14"/>
                </a:cubicBezTo>
                <a:cubicBezTo>
                  <a:pt x="576" y="14"/>
                  <a:pt x="576" y="14"/>
                  <a:pt x="576" y="14"/>
                </a:cubicBezTo>
                <a:cubicBezTo>
                  <a:pt x="578" y="14"/>
                  <a:pt x="579" y="16"/>
                  <a:pt x="579" y="18"/>
                </a:cubicBezTo>
                <a:cubicBezTo>
                  <a:pt x="579" y="52"/>
                  <a:pt x="579" y="52"/>
                  <a:pt x="579" y="52"/>
                </a:cubicBezTo>
                <a:cubicBezTo>
                  <a:pt x="579" y="54"/>
                  <a:pt x="578" y="56"/>
                  <a:pt x="576" y="56"/>
                </a:cubicBezTo>
                <a:cubicBezTo>
                  <a:pt x="575" y="56"/>
                  <a:pt x="575" y="56"/>
                  <a:pt x="575" y="56"/>
                </a:cubicBezTo>
                <a:cubicBezTo>
                  <a:pt x="575" y="58"/>
                  <a:pt x="575" y="58"/>
                  <a:pt x="575" y="58"/>
                </a:cubicBezTo>
                <a:lnTo>
                  <a:pt x="609" y="58"/>
                </a:lnTo>
                <a:close/>
                <a:moveTo>
                  <a:pt x="598" y="107"/>
                </a:moveTo>
                <a:cubicBezTo>
                  <a:pt x="598" y="105"/>
                  <a:pt x="599" y="104"/>
                  <a:pt x="601" y="102"/>
                </a:cubicBezTo>
                <a:cubicBezTo>
                  <a:pt x="603" y="101"/>
                  <a:pt x="606" y="101"/>
                  <a:pt x="609" y="103"/>
                </a:cubicBezTo>
                <a:cubicBezTo>
                  <a:pt x="612" y="105"/>
                  <a:pt x="614" y="109"/>
                  <a:pt x="614" y="113"/>
                </a:cubicBezTo>
                <a:cubicBezTo>
                  <a:pt x="614" y="114"/>
                  <a:pt x="614" y="114"/>
                  <a:pt x="614" y="114"/>
                </a:cubicBezTo>
                <a:cubicBezTo>
                  <a:pt x="617" y="114"/>
                  <a:pt x="617" y="114"/>
                  <a:pt x="617" y="114"/>
                </a:cubicBezTo>
                <a:cubicBezTo>
                  <a:pt x="617" y="98"/>
                  <a:pt x="617" y="98"/>
                  <a:pt x="617" y="98"/>
                </a:cubicBezTo>
                <a:cubicBezTo>
                  <a:pt x="615" y="98"/>
                  <a:pt x="615" y="98"/>
                  <a:pt x="615" y="98"/>
                </a:cubicBezTo>
                <a:cubicBezTo>
                  <a:pt x="614" y="98"/>
                  <a:pt x="614" y="98"/>
                  <a:pt x="614" y="98"/>
                </a:cubicBezTo>
                <a:cubicBezTo>
                  <a:pt x="614" y="99"/>
                  <a:pt x="614" y="99"/>
                  <a:pt x="614" y="100"/>
                </a:cubicBezTo>
                <a:cubicBezTo>
                  <a:pt x="613" y="100"/>
                  <a:pt x="612" y="100"/>
                  <a:pt x="611" y="99"/>
                </a:cubicBezTo>
                <a:cubicBezTo>
                  <a:pt x="605" y="96"/>
                  <a:pt x="599" y="97"/>
                  <a:pt x="595" y="101"/>
                </a:cubicBezTo>
                <a:cubicBezTo>
                  <a:pt x="592" y="103"/>
                  <a:pt x="590" y="107"/>
                  <a:pt x="591" y="111"/>
                </a:cubicBezTo>
                <a:cubicBezTo>
                  <a:pt x="591" y="115"/>
                  <a:pt x="593" y="118"/>
                  <a:pt x="597" y="120"/>
                </a:cubicBezTo>
                <a:cubicBezTo>
                  <a:pt x="598" y="121"/>
                  <a:pt x="599" y="122"/>
                  <a:pt x="600" y="122"/>
                </a:cubicBezTo>
                <a:cubicBezTo>
                  <a:pt x="604" y="125"/>
                  <a:pt x="609" y="127"/>
                  <a:pt x="610" y="130"/>
                </a:cubicBezTo>
                <a:cubicBezTo>
                  <a:pt x="613" y="133"/>
                  <a:pt x="612" y="136"/>
                  <a:pt x="609" y="139"/>
                </a:cubicBezTo>
                <a:cubicBezTo>
                  <a:pt x="607" y="141"/>
                  <a:pt x="604" y="141"/>
                  <a:pt x="601" y="140"/>
                </a:cubicBezTo>
                <a:cubicBezTo>
                  <a:pt x="597" y="138"/>
                  <a:pt x="594" y="134"/>
                  <a:pt x="594" y="128"/>
                </a:cubicBezTo>
                <a:cubicBezTo>
                  <a:pt x="594" y="128"/>
                  <a:pt x="594" y="128"/>
                  <a:pt x="594" y="128"/>
                </a:cubicBezTo>
                <a:cubicBezTo>
                  <a:pt x="591" y="128"/>
                  <a:pt x="591" y="128"/>
                  <a:pt x="591" y="128"/>
                </a:cubicBezTo>
                <a:cubicBezTo>
                  <a:pt x="591" y="144"/>
                  <a:pt x="591" y="144"/>
                  <a:pt x="591" y="144"/>
                </a:cubicBezTo>
                <a:cubicBezTo>
                  <a:pt x="593" y="144"/>
                  <a:pt x="593" y="144"/>
                  <a:pt x="593" y="144"/>
                </a:cubicBezTo>
                <a:cubicBezTo>
                  <a:pt x="593" y="144"/>
                  <a:pt x="593" y="144"/>
                  <a:pt x="593" y="144"/>
                </a:cubicBezTo>
                <a:cubicBezTo>
                  <a:pt x="594" y="143"/>
                  <a:pt x="594" y="142"/>
                  <a:pt x="595" y="142"/>
                </a:cubicBezTo>
                <a:cubicBezTo>
                  <a:pt x="595" y="142"/>
                  <a:pt x="596" y="142"/>
                  <a:pt x="596" y="142"/>
                </a:cubicBezTo>
                <a:cubicBezTo>
                  <a:pt x="599" y="143"/>
                  <a:pt x="603" y="144"/>
                  <a:pt x="606" y="144"/>
                </a:cubicBezTo>
                <a:cubicBezTo>
                  <a:pt x="609" y="144"/>
                  <a:pt x="612" y="144"/>
                  <a:pt x="614" y="142"/>
                </a:cubicBezTo>
                <a:cubicBezTo>
                  <a:pt x="619" y="138"/>
                  <a:pt x="621" y="131"/>
                  <a:pt x="618" y="126"/>
                </a:cubicBezTo>
                <a:cubicBezTo>
                  <a:pt x="616" y="121"/>
                  <a:pt x="609" y="117"/>
                  <a:pt x="604" y="115"/>
                </a:cubicBezTo>
                <a:cubicBezTo>
                  <a:pt x="603" y="114"/>
                  <a:pt x="603" y="114"/>
                  <a:pt x="603" y="114"/>
                </a:cubicBezTo>
                <a:cubicBezTo>
                  <a:pt x="600" y="112"/>
                  <a:pt x="598" y="110"/>
                  <a:pt x="598" y="107"/>
                </a:cubicBezTo>
                <a:moveTo>
                  <a:pt x="635" y="33"/>
                </a:moveTo>
                <a:cubicBezTo>
                  <a:pt x="632" y="33"/>
                  <a:pt x="632" y="33"/>
                  <a:pt x="632" y="33"/>
                </a:cubicBezTo>
                <a:cubicBezTo>
                  <a:pt x="632" y="17"/>
                  <a:pt x="632" y="17"/>
                  <a:pt x="632" y="17"/>
                </a:cubicBezTo>
                <a:cubicBezTo>
                  <a:pt x="634" y="16"/>
                  <a:pt x="635" y="16"/>
                  <a:pt x="635" y="16"/>
                </a:cubicBezTo>
                <a:cubicBezTo>
                  <a:pt x="640" y="16"/>
                  <a:pt x="644" y="20"/>
                  <a:pt x="644" y="24"/>
                </a:cubicBezTo>
                <a:cubicBezTo>
                  <a:pt x="644" y="29"/>
                  <a:pt x="640" y="33"/>
                  <a:pt x="635" y="33"/>
                </a:cubicBezTo>
                <a:moveTo>
                  <a:pt x="650" y="58"/>
                </a:moveTo>
                <a:cubicBezTo>
                  <a:pt x="661" y="58"/>
                  <a:pt x="661" y="58"/>
                  <a:pt x="661" y="58"/>
                </a:cubicBezTo>
                <a:cubicBezTo>
                  <a:pt x="661" y="56"/>
                  <a:pt x="661" y="56"/>
                  <a:pt x="661" y="56"/>
                </a:cubicBezTo>
                <a:cubicBezTo>
                  <a:pt x="660" y="56"/>
                  <a:pt x="660" y="56"/>
                  <a:pt x="660" y="56"/>
                </a:cubicBezTo>
                <a:cubicBezTo>
                  <a:pt x="659" y="56"/>
                  <a:pt x="658" y="55"/>
                  <a:pt x="657" y="53"/>
                </a:cubicBezTo>
                <a:cubicBezTo>
                  <a:pt x="644" y="36"/>
                  <a:pt x="644" y="36"/>
                  <a:pt x="644" y="36"/>
                </a:cubicBezTo>
                <a:cubicBezTo>
                  <a:pt x="650" y="34"/>
                  <a:pt x="653" y="29"/>
                  <a:pt x="653" y="24"/>
                </a:cubicBezTo>
                <a:cubicBezTo>
                  <a:pt x="653" y="21"/>
                  <a:pt x="652" y="18"/>
                  <a:pt x="650" y="16"/>
                </a:cubicBezTo>
                <a:cubicBezTo>
                  <a:pt x="647" y="13"/>
                  <a:pt x="641" y="11"/>
                  <a:pt x="631" y="12"/>
                </a:cubicBezTo>
                <a:cubicBezTo>
                  <a:pt x="619" y="12"/>
                  <a:pt x="619" y="12"/>
                  <a:pt x="619" y="12"/>
                </a:cubicBezTo>
                <a:cubicBezTo>
                  <a:pt x="619" y="14"/>
                  <a:pt x="619" y="14"/>
                  <a:pt x="619" y="14"/>
                </a:cubicBezTo>
                <a:cubicBezTo>
                  <a:pt x="620" y="14"/>
                  <a:pt x="620" y="14"/>
                  <a:pt x="620" y="14"/>
                </a:cubicBezTo>
                <a:cubicBezTo>
                  <a:pt x="622" y="14"/>
                  <a:pt x="623" y="16"/>
                  <a:pt x="623" y="18"/>
                </a:cubicBezTo>
                <a:cubicBezTo>
                  <a:pt x="623" y="52"/>
                  <a:pt x="623" y="52"/>
                  <a:pt x="623" y="52"/>
                </a:cubicBezTo>
                <a:cubicBezTo>
                  <a:pt x="623" y="54"/>
                  <a:pt x="622" y="56"/>
                  <a:pt x="620" y="56"/>
                </a:cubicBezTo>
                <a:cubicBezTo>
                  <a:pt x="619" y="56"/>
                  <a:pt x="619" y="56"/>
                  <a:pt x="619" y="56"/>
                </a:cubicBezTo>
                <a:cubicBezTo>
                  <a:pt x="619" y="58"/>
                  <a:pt x="619" y="58"/>
                  <a:pt x="619" y="58"/>
                </a:cubicBezTo>
                <a:cubicBezTo>
                  <a:pt x="636" y="58"/>
                  <a:pt x="636" y="58"/>
                  <a:pt x="636" y="58"/>
                </a:cubicBezTo>
                <a:cubicBezTo>
                  <a:pt x="636" y="56"/>
                  <a:pt x="636" y="56"/>
                  <a:pt x="636" y="56"/>
                </a:cubicBezTo>
                <a:cubicBezTo>
                  <a:pt x="636" y="56"/>
                  <a:pt x="636" y="56"/>
                  <a:pt x="636" y="56"/>
                </a:cubicBezTo>
                <a:cubicBezTo>
                  <a:pt x="633" y="56"/>
                  <a:pt x="632" y="54"/>
                  <a:pt x="632" y="52"/>
                </a:cubicBezTo>
                <a:cubicBezTo>
                  <a:pt x="632" y="37"/>
                  <a:pt x="632" y="37"/>
                  <a:pt x="632" y="37"/>
                </a:cubicBezTo>
                <a:cubicBezTo>
                  <a:pt x="634" y="37"/>
                  <a:pt x="634" y="37"/>
                  <a:pt x="634" y="37"/>
                </a:cubicBezTo>
                <a:lnTo>
                  <a:pt x="650" y="58"/>
                </a:lnTo>
                <a:close/>
                <a:moveTo>
                  <a:pt x="661" y="144"/>
                </a:moveTo>
                <a:cubicBezTo>
                  <a:pt x="665" y="130"/>
                  <a:pt x="665" y="130"/>
                  <a:pt x="665" y="130"/>
                </a:cubicBezTo>
                <a:cubicBezTo>
                  <a:pt x="662" y="130"/>
                  <a:pt x="662" y="130"/>
                  <a:pt x="662" y="130"/>
                </a:cubicBezTo>
                <a:cubicBezTo>
                  <a:pt x="662" y="131"/>
                  <a:pt x="662" y="131"/>
                  <a:pt x="662" y="131"/>
                </a:cubicBezTo>
                <a:cubicBezTo>
                  <a:pt x="660" y="137"/>
                  <a:pt x="657" y="140"/>
                  <a:pt x="652" y="140"/>
                </a:cubicBezTo>
                <a:cubicBezTo>
                  <a:pt x="642" y="140"/>
                  <a:pt x="642" y="140"/>
                  <a:pt x="642" y="140"/>
                </a:cubicBezTo>
                <a:cubicBezTo>
                  <a:pt x="641" y="140"/>
                  <a:pt x="640" y="138"/>
                  <a:pt x="640" y="137"/>
                </a:cubicBezTo>
                <a:cubicBezTo>
                  <a:pt x="640" y="104"/>
                  <a:pt x="640" y="104"/>
                  <a:pt x="640" y="104"/>
                </a:cubicBezTo>
                <a:cubicBezTo>
                  <a:pt x="640" y="101"/>
                  <a:pt x="641" y="100"/>
                  <a:pt x="643" y="100"/>
                </a:cubicBezTo>
                <a:cubicBezTo>
                  <a:pt x="644" y="100"/>
                  <a:pt x="644" y="100"/>
                  <a:pt x="644" y="100"/>
                </a:cubicBezTo>
                <a:cubicBezTo>
                  <a:pt x="644" y="98"/>
                  <a:pt x="644" y="98"/>
                  <a:pt x="644" y="98"/>
                </a:cubicBezTo>
                <a:cubicBezTo>
                  <a:pt x="627" y="98"/>
                  <a:pt x="627" y="98"/>
                  <a:pt x="627" y="98"/>
                </a:cubicBezTo>
                <a:cubicBezTo>
                  <a:pt x="627" y="100"/>
                  <a:pt x="627" y="100"/>
                  <a:pt x="627" y="100"/>
                </a:cubicBezTo>
                <a:cubicBezTo>
                  <a:pt x="628" y="100"/>
                  <a:pt x="628" y="100"/>
                  <a:pt x="628" y="100"/>
                </a:cubicBezTo>
                <a:cubicBezTo>
                  <a:pt x="630" y="100"/>
                  <a:pt x="631" y="102"/>
                  <a:pt x="631" y="104"/>
                </a:cubicBezTo>
                <a:cubicBezTo>
                  <a:pt x="631" y="137"/>
                  <a:pt x="631" y="137"/>
                  <a:pt x="631" y="137"/>
                </a:cubicBezTo>
                <a:cubicBezTo>
                  <a:pt x="631" y="141"/>
                  <a:pt x="629" y="142"/>
                  <a:pt x="628" y="142"/>
                </a:cubicBezTo>
                <a:cubicBezTo>
                  <a:pt x="627" y="142"/>
                  <a:pt x="627" y="142"/>
                  <a:pt x="627" y="142"/>
                </a:cubicBezTo>
                <a:cubicBezTo>
                  <a:pt x="627" y="144"/>
                  <a:pt x="627" y="144"/>
                  <a:pt x="627" y="144"/>
                </a:cubicBezTo>
                <a:lnTo>
                  <a:pt x="661" y="144"/>
                </a:lnTo>
                <a:close/>
                <a:moveTo>
                  <a:pt x="682" y="125"/>
                </a:moveTo>
                <a:cubicBezTo>
                  <a:pt x="688" y="112"/>
                  <a:pt x="688" y="112"/>
                  <a:pt x="688" y="112"/>
                </a:cubicBezTo>
                <a:cubicBezTo>
                  <a:pt x="694" y="125"/>
                  <a:pt x="694" y="125"/>
                  <a:pt x="694" y="125"/>
                </a:cubicBezTo>
                <a:lnTo>
                  <a:pt x="682" y="125"/>
                </a:lnTo>
                <a:close/>
                <a:moveTo>
                  <a:pt x="668" y="142"/>
                </a:moveTo>
                <a:cubicBezTo>
                  <a:pt x="666" y="142"/>
                  <a:pt x="666" y="142"/>
                  <a:pt x="666" y="142"/>
                </a:cubicBezTo>
                <a:cubicBezTo>
                  <a:pt x="666" y="144"/>
                  <a:pt x="666" y="144"/>
                  <a:pt x="666" y="144"/>
                </a:cubicBezTo>
                <a:cubicBezTo>
                  <a:pt x="680" y="144"/>
                  <a:pt x="680" y="144"/>
                  <a:pt x="680" y="144"/>
                </a:cubicBezTo>
                <a:cubicBezTo>
                  <a:pt x="680" y="142"/>
                  <a:pt x="680" y="142"/>
                  <a:pt x="680" y="142"/>
                </a:cubicBezTo>
                <a:cubicBezTo>
                  <a:pt x="678" y="142"/>
                  <a:pt x="678" y="142"/>
                  <a:pt x="678" y="142"/>
                </a:cubicBezTo>
                <a:cubicBezTo>
                  <a:pt x="678" y="142"/>
                  <a:pt x="677" y="141"/>
                  <a:pt x="677" y="141"/>
                </a:cubicBezTo>
                <a:cubicBezTo>
                  <a:pt x="676" y="140"/>
                  <a:pt x="676" y="140"/>
                  <a:pt x="677" y="139"/>
                </a:cubicBezTo>
                <a:cubicBezTo>
                  <a:pt x="681" y="130"/>
                  <a:pt x="681" y="130"/>
                  <a:pt x="681" y="130"/>
                </a:cubicBezTo>
                <a:cubicBezTo>
                  <a:pt x="696" y="130"/>
                  <a:pt x="696" y="130"/>
                  <a:pt x="696" y="130"/>
                </a:cubicBezTo>
                <a:cubicBezTo>
                  <a:pt x="700" y="139"/>
                  <a:pt x="700" y="139"/>
                  <a:pt x="700" y="139"/>
                </a:cubicBezTo>
                <a:cubicBezTo>
                  <a:pt x="700" y="140"/>
                  <a:pt x="700" y="140"/>
                  <a:pt x="700" y="141"/>
                </a:cubicBezTo>
                <a:cubicBezTo>
                  <a:pt x="699" y="141"/>
                  <a:pt x="699" y="142"/>
                  <a:pt x="698" y="142"/>
                </a:cubicBezTo>
                <a:cubicBezTo>
                  <a:pt x="696" y="142"/>
                  <a:pt x="696" y="142"/>
                  <a:pt x="696" y="142"/>
                </a:cubicBezTo>
                <a:cubicBezTo>
                  <a:pt x="696" y="144"/>
                  <a:pt x="696" y="144"/>
                  <a:pt x="696" y="144"/>
                </a:cubicBezTo>
                <a:cubicBezTo>
                  <a:pt x="713" y="144"/>
                  <a:pt x="713" y="144"/>
                  <a:pt x="713" y="144"/>
                </a:cubicBezTo>
                <a:cubicBezTo>
                  <a:pt x="713" y="142"/>
                  <a:pt x="713" y="142"/>
                  <a:pt x="713" y="142"/>
                </a:cubicBezTo>
                <a:cubicBezTo>
                  <a:pt x="712" y="142"/>
                  <a:pt x="712" y="142"/>
                  <a:pt x="712" y="142"/>
                </a:cubicBezTo>
                <a:cubicBezTo>
                  <a:pt x="711" y="142"/>
                  <a:pt x="710" y="140"/>
                  <a:pt x="709" y="138"/>
                </a:cubicBezTo>
                <a:cubicBezTo>
                  <a:pt x="691" y="98"/>
                  <a:pt x="691" y="98"/>
                  <a:pt x="691" y="98"/>
                </a:cubicBezTo>
                <a:cubicBezTo>
                  <a:pt x="691" y="98"/>
                  <a:pt x="691" y="97"/>
                  <a:pt x="690" y="97"/>
                </a:cubicBezTo>
                <a:cubicBezTo>
                  <a:pt x="690" y="97"/>
                  <a:pt x="689" y="97"/>
                  <a:pt x="689" y="97"/>
                </a:cubicBezTo>
                <a:cubicBezTo>
                  <a:pt x="672" y="138"/>
                  <a:pt x="672" y="138"/>
                  <a:pt x="672" y="138"/>
                </a:cubicBezTo>
                <a:cubicBezTo>
                  <a:pt x="671" y="140"/>
                  <a:pt x="670" y="142"/>
                  <a:pt x="668" y="142"/>
                </a:cubicBezTo>
                <a:moveTo>
                  <a:pt x="694" y="40"/>
                </a:moveTo>
                <a:cubicBezTo>
                  <a:pt x="692" y="35"/>
                  <a:pt x="685" y="31"/>
                  <a:pt x="679" y="28"/>
                </a:cubicBezTo>
                <a:cubicBezTo>
                  <a:pt x="676" y="26"/>
                  <a:pt x="674" y="24"/>
                  <a:pt x="674" y="22"/>
                </a:cubicBezTo>
                <a:cubicBezTo>
                  <a:pt x="674" y="20"/>
                  <a:pt x="675" y="18"/>
                  <a:pt x="677" y="16"/>
                </a:cubicBezTo>
                <a:cubicBezTo>
                  <a:pt x="679" y="15"/>
                  <a:pt x="682" y="15"/>
                  <a:pt x="685" y="17"/>
                </a:cubicBezTo>
                <a:cubicBezTo>
                  <a:pt x="688" y="18"/>
                  <a:pt x="691" y="22"/>
                  <a:pt x="691" y="27"/>
                </a:cubicBezTo>
                <a:cubicBezTo>
                  <a:pt x="691" y="28"/>
                  <a:pt x="691" y="28"/>
                  <a:pt x="691" y="28"/>
                </a:cubicBezTo>
                <a:cubicBezTo>
                  <a:pt x="693" y="28"/>
                  <a:pt x="693" y="28"/>
                  <a:pt x="693" y="28"/>
                </a:cubicBezTo>
                <a:cubicBezTo>
                  <a:pt x="693" y="12"/>
                  <a:pt x="693" y="12"/>
                  <a:pt x="693" y="12"/>
                </a:cubicBezTo>
                <a:cubicBezTo>
                  <a:pt x="691" y="12"/>
                  <a:pt x="691" y="12"/>
                  <a:pt x="691" y="12"/>
                </a:cubicBezTo>
                <a:cubicBezTo>
                  <a:pt x="691" y="12"/>
                  <a:pt x="691" y="12"/>
                  <a:pt x="691" y="12"/>
                </a:cubicBezTo>
                <a:cubicBezTo>
                  <a:pt x="691" y="13"/>
                  <a:pt x="690" y="13"/>
                  <a:pt x="690" y="14"/>
                </a:cubicBezTo>
                <a:cubicBezTo>
                  <a:pt x="690" y="14"/>
                  <a:pt x="689" y="14"/>
                  <a:pt x="687" y="13"/>
                </a:cubicBezTo>
                <a:cubicBezTo>
                  <a:pt x="681" y="10"/>
                  <a:pt x="675" y="11"/>
                  <a:pt x="671" y="15"/>
                </a:cubicBezTo>
                <a:cubicBezTo>
                  <a:pt x="668" y="17"/>
                  <a:pt x="667" y="21"/>
                  <a:pt x="667" y="25"/>
                </a:cubicBezTo>
                <a:cubicBezTo>
                  <a:pt x="667" y="29"/>
                  <a:pt x="670" y="32"/>
                  <a:pt x="673" y="34"/>
                </a:cubicBezTo>
                <a:cubicBezTo>
                  <a:pt x="674" y="35"/>
                  <a:pt x="675" y="36"/>
                  <a:pt x="676" y="36"/>
                </a:cubicBezTo>
                <a:cubicBezTo>
                  <a:pt x="680" y="39"/>
                  <a:pt x="685" y="41"/>
                  <a:pt x="687" y="44"/>
                </a:cubicBezTo>
                <a:cubicBezTo>
                  <a:pt x="689" y="47"/>
                  <a:pt x="689" y="50"/>
                  <a:pt x="685" y="53"/>
                </a:cubicBezTo>
                <a:cubicBezTo>
                  <a:pt x="683" y="55"/>
                  <a:pt x="680" y="55"/>
                  <a:pt x="677" y="54"/>
                </a:cubicBezTo>
                <a:cubicBezTo>
                  <a:pt x="673" y="52"/>
                  <a:pt x="670" y="48"/>
                  <a:pt x="670" y="42"/>
                </a:cubicBezTo>
                <a:cubicBezTo>
                  <a:pt x="670" y="42"/>
                  <a:pt x="670" y="42"/>
                  <a:pt x="670" y="42"/>
                </a:cubicBezTo>
                <a:cubicBezTo>
                  <a:pt x="667" y="42"/>
                  <a:pt x="667" y="42"/>
                  <a:pt x="667" y="42"/>
                </a:cubicBezTo>
                <a:cubicBezTo>
                  <a:pt x="667" y="58"/>
                  <a:pt x="667" y="58"/>
                  <a:pt x="667" y="58"/>
                </a:cubicBezTo>
                <a:cubicBezTo>
                  <a:pt x="670" y="58"/>
                  <a:pt x="670" y="58"/>
                  <a:pt x="670" y="58"/>
                </a:cubicBezTo>
                <a:cubicBezTo>
                  <a:pt x="670" y="58"/>
                  <a:pt x="670" y="58"/>
                  <a:pt x="670" y="58"/>
                </a:cubicBezTo>
                <a:cubicBezTo>
                  <a:pt x="670" y="57"/>
                  <a:pt x="671" y="56"/>
                  <a:pt x="671" y="56"/>
                </a:cubicBezTo>
                <a:cubicBezTo>
                  <a:pt x="672" y="56"/>
                  <a:pt x="672" y="56"/>
                  <a:pt x="673" y="56"/>
                </a:cubicBezTo>
                <a:cubicBezTo>
                  <a:pt x="676" y="58"/>
                  <a:pt x="679" y="59"/>
                  <a:pt x="682" y="59"/>
                </a:cubicBezTo>
                <a:cubicBezTo>
                  <a:pt x="685" y="59"/>
                  <a:pt x="688" y="58"/>
                  <a:pt x="690" y="56"/>
                </a:cubicBezTo>
                <a:cubicBezTo>
                  <a:pt x="695" y="52"/>
                  <a:pt x="697" y="45"/>
                  <a:pt x="694" y="40"/>
                </a:cubicBezTo>
                <a:moveTo>
                  <a:pt x="704" y="58"/>
                </a:moveTo>
                <a:cubicBezTo>
                  <a:pt x="721" y="58"/>
                  <a:pt x="721" y="58"/>
                  <a:pt x="721" y="58"/>
                </a:cubicBezTo>
                <a:cubicBezTo>
                  <a:pt x="721" y="56"/>
                  <a:pt x="721" y="56"/>
                  <a:pt x="721" y="56"/>
                </a:cubicBezTo>
                <a:cubicBezTo>
                  <a:pt x="720" y="56"/>
                  <a:pt x="720" y="56"/>
                  <a:pt x="720" y="56"/>
                </a:cubicBezTo>
                <a:cubicBezTo>
                  <a:pt x="718" y="56"/>
                  <a:pt x="717" y="54"/>
                  <a:pt x="717" y="52"/>
                </a:cubicBezTo>
                <a:cubicBezTo>
                  <a:pt x="717" y="18"/>
                  <a:pt x="717" y="18"/>
                  <a:pt x="717" y="18"/>
                </a:cubicBezTo>
                <a:cubicBezTo>
                  <a:pt x="717" y="16"/>
                  <a:pt x="718" y="14"/>
                  <a:pt x="720" y="14"/>
                </a:cubicBezTo>
                <a:cubicBezTo>
                  <a:pt x="721" y="14"/>
                  <a:pt x="721" y="14"/>
                  <a:pt x="721" y="14"/>
                </a:cubicBezTo>
                <a:cubicBezTo>
                  <a:pt x="721" y="12"/>
                  <a:pt x="721" y="12"/>
                  <a:pt x="721" y="12"/>
                </a:cubicBezTo>
                <a:cubicBezTo>
                  <a:pt x="704" y="12"/>
                  <a:pt x="704" y="12"/>
                  <a:pt x="704" y="12"/>
                </a:cubicBezTo>
                <a:cubicBezTo>
                  <a:pt x="704" y="14"/>
                  <a:pt x="704" y="14"/>
                  <a:pt x="704" y="14"/>
                </a:cubicBezTo>
                <a:cubicBezTo>
                  <a:pt x="705" y="14"/>
                  <a:pt x="705" y="14"/>
                  <a:pt x="705" y="14"/>
                </a:cubicBezTo>
                <a:cubicBezTo>
                  <a:pt x="707" y="14"/>
                  <a:pt x="708" y="16"/>
                  <a:pt x="708" y="18"/>
                </a:cubicBezTo>
                <a:cubicBezTo>
                  <a:pt x="708" y="52"/>
                  <a:pt x="708" y="52"/>
                  <a:pt x="708" y="52"/>
                </a:cubicBezTo>
                <a:cubicBezTo>
                  <a:pt x="708" y="54"/>
                  <a:pt x="707" y="56"/>
                  <a:pt x="705" y="56"/>
                </a:cubicBezTo>
                <a:cubicBezTo>
                  <a:pt x="704" y="56"/>
                  <a:pt x="704" y="56"/>
                  <a:pt x="704" y="56"/>
                </a:cubicBezTo>
                <a:lnTo>
                  <a:pt x="704" y="58"/>
                </a:lnTo>
                <a:close/>
                <a:moveTo>
                  <a:pt x="766" y="24"/>
                </a:moveTo>
                <a:cubicBezTo>
                  <a:pt x="768" y="24"/>
                  <a:pt x="768" y="24"/>
                  <a:pt x="768" y="24"/>
                </a:cubicBezTo>
                <a:cubicBezTo>
                  <a:pt x="768" y="13"/>
                  <a:pt x="768" y="13"/>
                  <a:pt x="768" y="13"/>
                </a:cubicBezTo>
                <a:cubicBezTo>
                  <a:pt x="768" y="12"/>
                  <a:pt x="767" y="12"/>
                  <a:pt x="767" y="12"/>
                </a:cubicBezTo>
                <a:cubicBezTo>
                  <a:pt x="730" y="12"/>
                  <a:pt x="730" y="12"/>
                  <a:pt x="730" y="12"/>
                </a:cubicBezTo>
                <a:cubicBezTo>
                  <a:pt x="729" y="12"/>
                  <a:pt x="729" y="12"/>
                  <a:pt x="729" y="13"/>
                </a:cubicBezTo>
                <a:cubicBezTo>
                  <a:pt x="728" y="24"/>
                  <a:pt x="728" y="24"/>
                  <a:pt x="728" y="24"/>
                </a:cubicBezTo>
                <a:cubicBezTo>
                  <a:pt x="731" y="24"/>
                  <a:pt x="731" y="24"/>
                  <a:pt x="731" y="24"/>
                </a:cubicBezTo>
                <a:cubicBezTo>
                  <a:pt x="731" y="23"/>
                  <a:pt x="731" y="23"/>
                  <a:pt x="731" y="23"/>
                </a:cubicBezTo>
                <a:cubicBezTo>
                  <a:pt x="731" y="19"/>
                  <a:pt x="733" y="16"/>
                  <a:pt x="736" y="16"/>
                </a:cubicBezTo>
                <a:cubicBezTo>
                  <a:pt x="744" y="16"/>
                  <a:pt x="744" y="16"/>
                  <a:pt x="744" y="16"/>
                </a:cubicBezTo>
                <a:cubicBezTo>
                  <a:pt x="744" y="52"/>
                  <a:pt x="744" y="52"/>
                  <a:pt x="744" y="52"/>
                </a:cubicBezTo>
                <a:cubicBezTo>
                  <a:pt x="744" y="55"/>
                  <a:pt x="743" y="56"/>
                  <a:pt x="741" y="56"/>
                </a:cubicBezTo>
                <a:cubicBezTo>
                  <a:pt x="740" y="56"/>
                  <a:pt x="740" y="56"/>
                  <a:pt x="740" y="56"/>
                </a:cubicBezTo>
                <a:cubicBezTo>
                  <a:pt x="740" y="58"/>
                  <a:pt x="740" y="58"/>
                  <a:pt x="740" y="58"/>
                </a:cubicBezTo>
                <a:cubicBezTo>
                  <a:pt x="757" y="58"/>
                  <a:pt x="757" y="58"/>
                  <a:pt x="757" y="58"/>
                </a:cubicBezTo>
                <a:cubicBezTo>
                  <a:pt x="757" y="56"/>
                  <a:pt x="757" y="56"/>
                  <a:pt x="757" y="56"/>
                </a:cubicBezTo>
                <a:cubicBezTo>
                  <a:pt x="756" y="56"/>
                  <a:pt x="756" y="56"/>
                  <a:pt x="756" y="56"/>
                </a:cubicBezTo>
                <a:cubicBezTo>
                  <a:pt x="754" y="56"/>
                  <a:pt x="753" y="55"/>
                  <a:pt x="753" y="52"/>
                </a:cubicBezTo>
                <a:cubicBezTo>
                  <a:pt x="753" y="16"/>
                  <a:pt x="753" y="16"/>
                  <a:pt x="753" y="16"/>
                </a:cubicBezTo>
                <a:cubicBezTo>
                  <a:pt x="761" y="16"/>
                  <a:pt x="761" y="16"/>
                  <a:pt x="761" y="16"/>
                </a:cubicBezTo>
                <a:cubicBezTo>
                  <a:pt x="763" y="16"/>
                  <a:pt x="766" y="17"/>
                  <a:pt x="766" y="23"/>
                </a:cubicBezTo>
                <a:lnTo>
                  <a:pt x="766" y="24"/>
                </a:lnTo>
                <a:close/>
                <a:moveTo>
                  <a:pt x="789" y="101"/>
                </a:moveTo>
                <a:cubicBezTo>
                  <a:pt x="795" y="101"/>
                  <a:pt x="800" y="103"/>
                  <a:pt x="803" y="107"/>
                </a:cubicBezTo>
                <a:cubicBezTo>
                  <a:pt x="809" y="112"/>
                  <a:pt x="808" y="121"/>
                  <a:pt x="808" y="121"/>
                </a:cubicBezTo>
                <a:cubicBezTo>
                  <a:pt x="808" y="133"/>
                  <a:pt x="801" y="140"/>
                  <a:pt x="789" y="140"/>
                </a:cubicBezTo>
                <a:cubicBezTo>
                  <a:pt x="787" y="140"/>
                  <a:pt x="786" y="140"/>
                  <a:pt x="785" y="139"/>
                </a:cubicBezTo>
                <a:cubicBezTo>
                  <a:pt x="785" y="102"/>
                  <a:pt x="785" y="102"/>
                  <a:pt x="785" y="102"/>
                </a:cubicBezTo>
                <a:cubicBezTo>
                  <a:pt x="786" y="101"/>
                  <a:pt x="788" y="101"/>
                  <a:pt x="789" y="101"/>
                </a:cubicBezTo>
                <a:moveTo>
                  <a:pt x="789" y="98"/>
                </a:moveTo>
                <a:cubicBezTo>
                  <a:pt x="771" y="98"/>
                  <a:pt x="771" y="98"/>
                  <a:pt x="771" y="98"/>
                </a:cubicBezTo>
                <a:cubicBezTo>
                  <a:pt x="771" y="100"/>
                  <a:pt x="771" y="100"/>
                  <a:pt x="771" y="100"/>
                </a:cubicBezTo>
                <a:cubicBezTo>
                  <a:pt x="772" y="100"/>
                  <a:pt x="772" y="100"/>
                  <a:pt x="772" y="100"/>
                </a:cubicBezTo>
                <a:cubicBezTo>
                  <a:pt x="773" y="100"/>
                  <a:pt x="775" y="101"/>
                  <a:pt x="775" y="104"/>
                </a:cubicBezTo>
                <a:cubicBezTo>
                  <a:pt x="775" y="137"/>
                  <a:pt x="775" y="137"/>
                  <a:pt x="775" y="137"/>
                </a:cubicBezTo>
                <a:cubicBezTo>
                  <a:pt x="775" y="140"/>
                  <a:pt x="774" y="142"/>
                  <a:pt x="772" y="142"/>
                </a:cubicBezTo>
                <a:cubicBezTo>
                  <a:pt x="771" y="142"/>
                  <a:pt x="771" y="142"/>
                  <a:pt x="771" y="142"/>
                </a:cubicBezTo>
                <a:cubicBezTo>
                  <a:pt x="771" y="144"/>
                  <a:pt x="771" y="144"/>
                  <a:pt x="771" y="144"/>
                </a:cubicBezTo>
                <a:cubicBezTo>
                  <a:pt x="792" y="144"/>
                  <a:pt x="792" y="144"/>
                  <a:pt x="792" y="144"/>
                </a:cubicBezTo>
                <a:cubicBezTo>
                  <a:pt x="806" y="144"/>
                  <a:pt x="816" y="134"/>
                  <a:pt x="816" y="121"/>
                </a:cubicBezTo>
                <a:cubicBezTo>
                  <a:pt x="816" y="120"/>
                  <a:pt x="817" y="111"/>
                  <a:pt x="811" y="105"/>
                </a:cubicBezTo>
                <a:cubicBezTo>
                  <a:pt x="806" y="100"/>
                  <a:pt x="798" y="97"/>
                  <a:pt x="789" y="98"/>
                </a:cubicBezTo>
                <a:moveTo>
                  <a:pt x="816" y="14"/>
                </a:moveTo>
                <a:cubicBezTo>
                  <a:pt x="816" y="12"/>
                  <a:pt x="816" y="12"/>
                  <a:pt x="816" y="12"/>
                </a:cubicBezTo>
                <a:cubicBezTo>
                  <a:pt x="804" y="12"/>
                  <a:pt x="804" y="12"/>
                  <a:pt x="804" y="12"/>
                </a:cubicBezTo>
                <a:cubicBezTo>
                  <a:pt x="804" y="14"/>
                  <a:pt x="804" y="14"/>
                  <a:pt x="804" y="14"/>
                </a:cubicBezTo>
                <a:cubicBezTo>
                  <a:pt x="806" y="14"/>
                  <a:pt x="806" y="14"/>
                  <a:pt x="806" y="14"/>
                </a:cubicBezTo>
                <a:cubicBezTo>
                  <a:pt x="806" y="14"/>
                  <a:pt x="806" y="15"/>
                  <a:pt x="807" y="15"/>
                </a:cubicBezTo>
                <a:cubicBezTo>
                  <a:pt x="807" y="15"/>
                  <a:pt x="807" y="16"/>
                  <a:pt x="807" y="16"/>
                </a:cubicBezTo>
                <a:cubicBezTo>
                  <a:pt x="797" y="33"/>
                  <a:pt x="797" y="33"/>
                  <a:pt x="797" y="33"/>
                </a:cubicBezTo>
                <a:cubicBezTo>
                  <a:pt x="786" y="17"/>
                  <a:pt x="786" y="17"/>
                  <a:pt x="786" y="17"/>
                </a:cubicBezTo>
                <a:cubicBezTo>
                  <a:pt x="786" y="16"/>
                  <a:pt x="786" y="15"/>
                  <a:pt x="786" y="15"/>
                </a:cubicBezTo>
                <a:cubicBezTo>
                  <a:pt x="786" y="15"/>
                  <a:pt x="787" y="14"/>
                  <a:pt x="787" y="14"/>
                </a:cubicBezTo>
                <a:cubicBezTo>
                  <a:pt x="789" y="14"/>
                  <a:pt x="789" y="14"/>
                  <a:pt x="789" y="14"/>
                </a:cubicBezTo>
                <a:cubicBezTo>
                  <a:pt x="789" y="12"/>
                  <a:pt x="789" y="12"/>
                  <a:pt x="789" y="12"/>
                </a:cubicBezTo>
                <a:cubicBezTo>
                  <a:pt x="772" y="12"/>
                  <a:pt x="772" y="12"/>
                  <a:pt x="772" y="12"/>
                </a:cubicBezTo>
                <a:cubicBezTo>
                  <a:pt x="772" y="14"/>
                  <a:pt x="772" y="14"/>
                  <a:pt x="772" y="14"/>
                </a:cubicBezTo>
                <a:cubicBezTo>
                  <a:pt x="772" y="14"/>
                  <a:pt x="772" y="14"/>
                  <a:pt x="772" y="14"/>
                </a:cubicBezTo>
                <a:cubicBezTo>
                  <a:pt x="773" y="14"/>
                  <a:pt x="775" y="15"/>
                  <a:pt x="777" y="18"/>
                </a:cubicBezTo>
                <a:cubicBezTo>
                  <a:pt x="790" y="39"/>
                  <a:pt x="790" y="39"/>
                  <a:pt x="790" y="39"/>
                </a:cubicBezTo>
                <a:cubicBezTo>
                  <a:pt x="790" y="52"/>
                  <a:pt x="790" y="52"/>
                  <a:pt x="790" y="52"/>
                </a:cubicBezTo>
                <a:cubicBezTo>
                  <a:pt x="790" y="55"/>
                  <a:pt x="789" y="56"/>
                  <a:pt x="787" y="56"/>
                </a:cubicBezTo>
                <a:cubicBezTo>
                  <a:pt x="786" y="56"/>
                  <a:pt x="786" y="56"/>
                  <a:pt x="786" y="56"/>
                </a:cubicBezTo>
                <a:cubicBezTo>
                  <a:pt x="786" y="58"/>
                  <a:pt x="786" y="58"/>
                  <a:pt x="786" y="58"/>
                </a:cubicBezTo>
                <a:cubicBezTo>
                  <a:pt x="804" y="58"/>
                  <a:pt x="804" y="58"/>
                  <a:pt x="804" y="58"/>
                </a:cubicBezTo>
                <a:cubicBezTo>
                  <a:pt x="804" y="56"/>
                  <a:pt x="804" y="56"/>
                  <a:pt x="804" y="56"/>
                </a:cubicBezTo>
                <a:cubicBezTo>
                  <a:pt x="803" y="56"/>
                  <a:pt x="803" y="56"/>
                  <a:pt x="803" y="56"/>
                </a:cubicBezTo>
                <a:cubicBezTo>
                  <a:pt x="800" y="56"/>
                  <a:pt x="799" y="55"/>
                  <a:pt x="799" y="52"/>
                </a:cubicBezTo>
                <a:cubicBezTo>
                  <a:pt x="799" y="38"/>
                  <a:pt x="799" y="38"/>
                  <a:pt x="799" y="38"/>
                </a:cubicBezTo>
                <a:cubicBezTo>
                  <a:pt x="811" y="18"/>
                  <a:pt x="811" y="18"/>
                  <a:pt x="811" y="18"/>
                </a:cubicBezTo>
                <a:cubicBezTo>
                  <a:pt x="812" y="16"/>
                  <a:pt x="814" y="14"/>
                  <a:pt x="816" y="1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11687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299D2-DE60-4B62-A10B-375899206764}"/>
              </a:ext>
            </a:extLst>
          </p:cNvPr>
          <p:cNvSpPr/>
          <p:nvPr userDrawn="1"/>
        </p:nvSpPr>
        <p:spPr bwMode="invGray">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2" name="Title 1"/>
          <p:cNvSpPr>
            <a:spLocks noGrp="1"/>
          </p:cNvSpPr>
          <p:nvPr>
            <p:ph type="title" hasCustomPrompt="1"/>
          </p:nvPr>
        </p:nvSpPr>
        <p:spPr bwMode="white">
          <a:xfrm>
            <a:off x="695325" y="1143405"/>
            <a:ext cx="10738247" cy="1296144"/>
          </a:xfrm>
        </p:spPr>
        <p:txBody>
          <a:bodyPr anchor="b">
            <a:noAutofit/>
          </a:bodyPr>
          <a:lstStyle>
            <a:lvl1pPr>
              <a:lnSpc>
                <a:spcPts val="5040"/>
              </a:lnSpc>
              <a:defRPr sz="4200">
                <a:solidFill>
                  <a:schemeClr val="bg1"/>
                </a:solidFill>
              </a:defRPr>
            </a:lvl1pPr>
          </a:lstStyle>
          <a:p>
            <a:r>
              <a:rPr lang="en-US"/>
              <a:t>[Title]</a:t>
            </a:r>
            <a:endParaRPr lang="en-AU"/>
          </a:p>
        </p:txBody>
      </p:sp>
      <p:sp>
        <p:nvSpPr>
          <p:cNvPr id="7" name="Text Placeholder 6"/>
          <p:cNvSpPr>
            <a:spLocks noGrp="1"/>
          </p:cNvSpPr>
          <p:nvPr>
            <p:ph type="body" sz="quarter" idx="10" hasCustomPrompt="1"/>
          </p:nvPr>
        </p:nvSpPr>
        <p:spPr bwMode="white">
          <a:xfrm>
            <a:off x="695298" y="2553954"/>
            <a:ext cx="10747200" cy="2675249"/>
          </a:xfrm>
          <a:prstGeom prst="rect">
            <a:avLst/>
          </a:prstGeom>
        </p:spPr>
        <p:txBody>
          <a:bodyPr>
            <a:normAutofit/>
          </a:bodyPr>
          <a:lstStyle>
            <a:lvl1pPr marL="0" indent="0">
              <a:lnSpc>
                <a:spcPts val="3240"/>
              </a:lnSpc>
              <a:buNone/>
              <a:defRPr sz="2700">
                <a:solidFill>
                  <a:schemeClr val="bg1"/>
                </a:solidFill>
              </a:defRPr>
            </a:lvl1pPr>
          </a:lstStyle>
          <a:p>
            <a:pPr lvl="0"/>
            <a:r>
              <a:rPr lang="en-US"/>
              <a:t>[Subtitle]</a:t>
            </a:r>
          </a:p>
        </p:txBody>
      </p:sp>
      <p:sp>
        <p:nvSpPr>
          <p:cNvPr id="18" name="Right Triangle 3">
            <a:extLst>
              <a:ext uri="{FF2B5EF4-FFF2-40B4-BE49-F238E27FC236}">
                <a16:creationId xmlns:a16="http://schemas.microsoft.com/office/drawing/2014/main" id="{E49831C3-1265-4B26-84DA-16A7EC28AF57}"/>
              </a:ext>
            </a:extLst>
          </p:cNvPr>
          <p:cNvSpPr/>
          <p:nvPr userDrawn="1"/>
        </p:nvSpPr>
        <p:spPr bwMode="white">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Graphic 1">
            <a:extLst>
              <a:ext uri="{FF2B5EF4-FFF2-40B4-BE49-F238E27FC236}">
                <a16:creationId xmlns:a16="http://schemas.microsoft.com/office/drawing/2014/main" id="{570549AC-72A0-49C7-B98A-4959B5690850}"/>
              </a:ext>
            </a:extLst>
          </p:cNvPr>
          <p:cNvSpPr/>
          <p:nvPr userDrawn="1"/>
        </p:nvSpPr>
        <p:spPr bwMode="white">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pic>
        <p:nvPicPr>
          <p:cNvPr id="11" name="Picture 10">
            <a:extLst>
              <a:ext uri="{FF2B5EF4-FFF2-40B4-BE49-F238E27FC236}">
                <a16:creationId xmlns:a16="http://schemas.microsoft.com/office/drawing/2014/main" id="{DEDF6610-A984-4E2A-B1B8-C6D02948493B}"/>
              </a:ext>
            </a:extLst>
          </p:cNvPr>
          <p:cNvPicPr>
            <a:picLocks noChangeAspect="1"/>
          </p:cNvPicPr>
          <p:nvPr userDrawn="1"/>
        </p:nvPicPr>
        <p:blipFill>
          <a:blip r:embed="rId2"/>
          <a:stretch>
            <a:fillRect/>
          </a:stretch>
        </p:blipFill>
        <p:spPr>
          <a:xfrm>
            <a:off x="695325" y="207631"/>
            <a:ext cx="3204000" cy="472463"/>
          </a:xfrm>
          <a:prstGeom prst="rect">
            <a:avLst/>
          </a:prstGeom>
        </p:spPr>
      </p:pic>
    </p:spTree>
    <p:extLst>
      <p:ext uri="{BB962C8B-B14F-4D97-AF65-F5344CB8AC3E}">
        <p14:creationId xmlns:p14="http://schemas.microsoft.com/office/powerpoint/2010/main" val="93029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D0EB-51FF-B64D-A4A0-35629F530E03}"/>
              </a:ext>
            </a:extLst>
          </p:cNvPr>
          <p:cNvSpPr>
            <a:spLocks noGrp="1"/>
          </p:cNvSpPr>
          <p:nvPr>
            <p:ph type="title"/>
          </p:nvPr>
        </p:nvSpPr>
        <p:spPr/>
        <p:txBody>
          <a:bodyPr/>
          <a:lstStyle>
            <a:lvl1pPr>
              <a:defRPr>
                <a:solidFill>
                  <a:srgbClr val="4D2448"/>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171EA44-D2C2-4840-9EA5-3065BCE934DC}"/>
              </a:ext>
            </a:extLst>
          </p:cNvPr>
          <p:cNvSpPr>
            <a:spLocks noGrp="1"/>
          </p:cNvSpPr>
          <p:nvPr>
            <p:ph idx="1"/>
          </p:nvPr>
        </p:nvSpPr>
        <p:spPr/>
        <p:txBody>
          <a:bodyPr/>
          <a:lstStyle>
            <a:lvl1pPr>
              <a:defRPr>
                <a:solidFill>
                  <a:srgbClr val="0A1435"/>
                </a:solidFill>
              </a:defRPr>
            </a:lvl1pPr>
            <a:lvl2pPr>
              <a:defRPr>
                <a:solidFill>
                  <a:srgbClr val="0A1435"/>
                </a:solidFill>
              </a:defRPr>
            </a:lvl2pPr>
            <a:lvl3pPr>
              <a:defRPr>
                <a:solidFill>
                  <a:srgbClr val="0A1435"/>
                </a:solidFill>
              </a:defRPr>
            </a:lvl3pPr>
            <a:lvl4pPr>
              <a:defRPr>
                <a:solidFill>
                  <a:srgbClr val="0A1435"/>
                </a:solidFill>
              </a:defRPr>
            </a:lvl4pPr>
            <a:lvl5pPr>
              <a:defRPr>
                <a:solidFill>
                  <a:srgbClr val="0A1435"/>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152390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userDrawn="1">
  <p:cSld name="2_Thank You">
    <p:spTree>
      <p:nvGrpSpPr>
        <p:cNvPr id="1" name=""/>
        <p:cNvGrpSpPr/>
        <p:nvPr/>
      </p:nvGrpSpPr>
      <p:grpSpPr bwMode="auto">
        <a:xfrm>
          <a:off x="0" y="0"/>
          <a:ext cx="0" cy="0"/>
          <a:chOff x="0" y="0"/>
          <a:chExt cx="0" cy="0"/>
        </a:xfrm>
      </p:grpSpPr>
      <p:sp>
        <p:nvSpPr>
          <p:cNvPr id="23" name="Freeform: Shape 22"/>
          <p:cNvSpPr/>
          <p:nvPr userDrawn="1"/>
        </p:nvSpPr>
        <p:spPr bwMode="auto">
          <a:xfrm>
            <a:off x="-15679" y="246"/>
            <a:ext cx="12207679"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extrusionOk="0">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a:gsLst>
              <a:gs pos="46000">
                <a:schemeClr val="accent1"/>
              </a:gs>
              <a:gs pos="100000">
                <a:schemeClr val="accent2"/>
              </a:gs>
            </a:gsLst>
            <a:lin ang="10800000" scaled="1"/>
          </a:gradFill>
          <a:ln w="14480" cap="flat">
            <a:noFill/>
            <a:prstDash val="solid"/>
            <a:miter/>
          </a:ln>
        </p:spPr>
        <p:txBody>
          <a:bodyPr rtlCol="0" anchor="ctr"/>
          <a:lstStyle/>
          <a:p>
            <a:pPr>
              <a:defRPr/>
            </a:pPr>
            <a:endParaRPr lang="en-US"/>
          </a:p>
        </p:txBody>
      </p:sp>
      <p:sp>
        <p:nvSpPr>
          <p:cNvPr id="7" name="Text Placeholder 6"/>
          <p:cNvSpPr>
            <a:spLocks noGrp="1"/>
          </p:cNvSpPr>
          <p:nvPr>
            <p:ph type="body" sz="quarter" idx="10" hasCustomPrompt="1"/>
          </p:nvPr>
        </p:nvSpPr>
        <p:spPr bwMode="white">
          <a:xfrm>
            <a:off x="2711624" y="2402502"/>
            <a:ext cx="3376673" cy="307777"/>
          </a:xfrm>
          <a:prstGeom prst="rect">
            <a:avLst/>
          </a:prstGeom>
        </p:spPr>
        <p:txBody>
          <a:bodyPr vert="horz" wrap="square" lIns="0" tIns="0" rIns="0" bIns="0" rtlCol="0" anchor="t">
            <a:spAutoFit/>
          </a:bodyPr>
          <a:lstStyle>
            <a:lvl1pPr>
              <a:defRPr lang="en-US" sz="2000" b="0" spc="0">
                <a:solidFill>
                  <a:schemeClr val="bg1"/>
                </a:solidFill>
                <a:latin typeface="Arial"/>
                <a:ea typeface="+mj-ea"/>
                <a:cs typeface="+mj-cs"/>
              </a:defRPr>
            </a:lvl1pPr>
          </a:lstStyle>
          <a:p>
            <a:pPr lvl="0">
              <a:lnSpc>
                <a:spcPct val="100000"/>
              </a:lnSpc>
              <a:spcBef>
                <a:spcPts val="0"/>
              </a:spcBef>
              <a:defRPr/>
            </a:pPr>
            <a:r>
              <a:rPr lang="en-US"/>
              <a:t>Name surname</a:t>
            </a:r>
            <a:endParaRPr/>
          </a:p>
        </p:txBody>
      </p:sp>
      <p:sp>
        <p:nvSpPr>
          <p:cNvPr id="24" name="Freeform: Shape 23"/>
          <p:cNvSpPr/>
          <p:nvPr userDrawn="1"/>
        </p:nvSpPr>
        <p:spPr bwMode="auto">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extrusionOk="0">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bg1"/>
          </a:solidFill>
          <a:ln w="9525" cap="flat">
            <a:noFill/>
            <a:prstDash val="solid"/>
            <a:miter/>
          </a:ln>
        </p:spPr>
        <p:txBody>
          <a:bodyPr rtlCol="0" anchor="ctr"/>
          <a:lstStyle/>
          <a:p>
            <a:pPr>
              <a:defRPr/>
            </a:pPr>
            <a:endParaRPr lang="en-US"/>
          </a:p>
        </p:txBody>
      </p:sp>
      <p:sp>
        <p:nvSpPr>
          <p:cNvPr id="27" name="Title 1"/>
          <p:cNvSpPr>
            <a:spLocks noGrp="1"/>
          </p:cNvSpPr>
          <p:nvPr>
            <p:ph type="title" hasCustomPrompt="1"/>
          </p:nvPr>
        </p:nvSpPr>
        <p:spPr bwMode="white">
          <a:xfrm>
            <a:off x="2711624" y="1557337"/>
            <a:ext cx="3384376" cy="720081"/>
          </a:xfrm>
        </p:spPr>
        <p:txBody>
          <a:bodyPr vert="horz" lIns="0" tIns="0" rIns="0" bIns="0" rtlCol="0" anchor="t" anchorCtr="0">
            <a:normAutofit/>
          </a:bodyPr>
          <a:lstStyle>
            <a:lvl1pPr>
              <a:defRPr lang="en-AU" sz="4800" spc="0">
                <a:solidFill>
                  <a:schemeClr val="bg1"/>
                </a:solidFill>
                <a:latin typeface="+mj-lt"/>
              </a:defRPr>
            </a:lvl1pPr>
          </a:lstStyle>
          <a:p>
            <a:pPr marL="0" lvl="0">
              <a:defRPr/>
            </a:pPr>
            <a:r>
              <a:rPr lang="en-US"/>
              <a:t>Contact</a:t>
            </a:r>
            <a:endParaRPr lang="en-AU"/>
          </a:p>
        </p:txBody>
      </p:sp>
      <p:sp>
        <p:nvSpPr>
          <p:cNvPr id="29" name="Text Placeholder 6"/>
          <p:cNvSpPr>
            <a:spLocks noGrp="1"/>
          </p:cNvSpPr>
          <p:nvPr>
            <p:ph type="body" sz="quarter" idx="16" hasCustomPrompt="1"/>
          </p:nvPr>
        </p:nvSpPr>
        <p:spPr bwMode="white">
          <a:xfrm>
            <a:off x="2711624" y="2743374"/>
            <a:ext cx="3376673" cy="215444"/>
          </a:xfrm>
          <a:prstGeom prst="rect">
            <a:avLst/>
          </a:prstGeom>
        </p:spPr>
        <p:txBody>
          <a:bodyPr vert="horz" wrap="square" lIns="0" tIns="0" rIns="0" bIns="0" rtlCol="0" anchor="t">
            <a:spAutoFit/>
          </a:bodyPr>
          <a:lstStyle>
            <a:lvl1pPr>
              <a:defRPr lang="en-US" sz="1400" b="0" spc="0">
                <a:solidFill>
                  <a:schemeClr val="bg1"/>
                </a:solidFill>
                <a:latin typeface="Arial"/>
                <a:ea typeface="+mj-ea"/>
                <a:cs typeface="+mj-cs"/>
              </a:defRPr>
            </a:lvl1pPr>
          </a:lstStyle>
          <a:p>
            <a:pPr lvl="0">
              <a:lnSpc>
                <a:spcPct val="100000"/>
              </a:lnSpc>
              <a:spcBef>
                <a:spcPts val="0"/>
              </a:spcBef>
              <a:defRPr/>
            </a:pPr>
            <a:r>
              <a:rPr lang="en-US"/>
              <a:t>Title</a:t>
            </a:r>
            <a:endParaRPr/>
          </a:p>
        </p:txBody>
      </p:sp>
      <p:sp>
        <p:nvSpPr>
          <p:cNvPr id="33" name="Text Placeholder 6"/>
          <p:cNvSpPr>
            <a:spLocks noGrp="1"/>
          </p:cNvSpPr>
          <p:nvPr>
            <p:ph type="body" sz="quarter" idx="17" hasCustomPrompt="1"/>
          </p:nvPr>
        </p:nvSpPr>
        <p:spPr bwMode="white">
          <a:xfrm>
            <a:off x="2711624" y="3044106"/>
            <a:ext cx="3384376" cy="215444"/>
          </a:xfrm>
          <a:prstGeom prst="rect">
            <a:avLst/>
          </a:prstGeom>
        </p:spPr>
        <p:txBody>
          <a:bodyPr vert="horz" wrap="square" lIns="0" tIns="0" rIns="0" bIns="0" rtlCol="0" anchor="t">
            <a:spAutoFit/>
          </a:bodyPr>
          <a:lstStyle>
            <a:lvl1pPr>
              <a:defRPr lang="en-US" sz="1400" b="0" spc="0">
                <a:solidFill>
                  <a:schemeClr val="bg1"/>
                </a:solidFill>
                <a:latin typeface="+mn-lt"/>
                <a:ea typeface="+mj-ea"/>
                <a:cs typeface="+mj-cs"/>
              </a:defRPr>
            </a:lvl1pPr>
          </a:lstStyle>
          <a:p>
            <a:pPr lvl="0">
              <a:lnSpc>
                <a:spcPct val="100000"/>
              </a:lnSpc>
              <a:spcBef>
                <a:spcPts val="0"/>
              </a:spcBef>
              <a:defRPr/>
            </a:pPr>
            <a:r>
              <a:rPr lang="en-US"/>
              <a:t>Name.surname@uq.edu.au</a:t>
            </a:r>
            <a:endParaRPr/>
          </a:p>
        </p:txBody>
      </p:sp>
      <p:sp>
        <p:nvSpPr>
          <p:cNvPr id="34" name="Text Placeholder 6"/>
          <p:cNvSpPr>
            <a:spLocks noGrp="1"/>
          </p:cNvSpPr>
          <p:nvPr>
            <p:ph type="body" sz="quarter" idx="18" hasCustomPrompt="1"/>
          </p:nvPr>
        </p:nvSpPr>
        <p:spPr bwMode="white">
          <a:xfrm>
            <a:off x="2711624" y="3260005"/>
            <a:ext cx="1346522" cy="215444"/>
          </a:xfrm>
          <a:prstGeom prst="rect">
            <a:avLst/>
          </a:prstGeom>
        </p:spPr>
        <p:txBody>
          <a:bodyPr vert="horz" wrap="none" lIns="0" tIns="0" rIns="0" bIns="0" rtlCol="0" anchor="t">
            <a:spAutoFit/>
          </a:bodyPr>
          <a:lstStyle>
            <a:lvl1pPr>
              <a:defRPr lang="en-US" sz="1400" b="0" spc="0">
                <a:solidFill>
                  <a:schemeClr val="bg1"/>
                </a:solidFill>
                <a:latin typeface="+mn-lt"/>
                <a:ea typeface="+mj-ea"/>
                <a:cs typeface="+mj-cs"/>
              </a:defRPr>
            </a:lvl1pPr>
          </a:lstStyle>
          <a:p>
            <a:pPr lvl="0">
              <a:lnSpc>
                <a:spcPct val="100000"/>
              </a:lnSpc>
              <a:spcBef>
                <a:spcPts val="0"/>
              </a:spcBef>
              <a:defRPr/>
            </a:pPr>
            <a:r>
              <a:rPr lang="en-US"/>
              <a:t>+61 7 3365 2788</a:t>
            </a:r>
            <a:endParaRPr/>
          </a:p>
        </p:txBody>
      </p:sp>
      <p:sp>
        <p:nvSpPr>
          <p:cNvPr id="51" name="Text Placeholder 50"/>
          <p:cNvSpPr>
            <a:spLocks noGrp="1"/>
          </p:cNvSpPr>
          <p:nvPr>
            <p:ph type="body" sz="quarter" idx="19" hasCustomPrompt="1"/>
          </p:nvPr>
        </p:nvSpPr>
        <p:spPr bwMode="auto">
          <a:xfrm>
            <a:off x="2711606" y="3861593"/>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extrusionOk="0">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65" name="Text Placeholder 64"/>
          <p:cNvSpPr>
            <a:spLocks noGrp="1"/>
          </p:cNvSpPr>
          <p:nvPr>
            <p:ph type="body" sz="quarter" idx="20" hasCustomPrompt="1"/>
          </p:nvPr>
        </p:nvSpPr>
        <p:spPr bwMode="auto">
          <a:xfrm>
            <a:off x="2711606" y="4221494"/>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extrusionOk="0">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67" name="Text Placeholder 66"/>
          <p:cNvSpPr>
            <a:spLocks noGrp="1"/>
          </p:cNvSpPr>
          <p:nvPr>
            <p:ph type="body" sz="quarter" idx="21" hasCustomPrompt="1"/>
          </p:nvPr>
        </p:nvSpPr>
        <p:spPr bwMode="auto">
          <a:xfrm>
            <a:off x="2711606" y="4581403"/>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extrusionOk="0">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70" name="Text Placeholder 69"/>
          <p:cNvSpPr>
            <a:spLocks noGrp="1"/>
          </p:cNvSpPr>
          <p:nvPr>
            <p:ph type="body" sz="quarter" idx="22" hasCustomPrompt="1"/>
          </p:nvPr>
        </p:nvSpPr>
        <p:spPr bwMode="auto">
          <a:xfrm>
            <a:off x="2711606" y="4941312"/>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extrusionOk="0">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72" name="Text Placeholder 71"/>
          <p:cNvSpPr>
            <a:spLocks noGrp="1"/>
          </p:cNvSpPr>
          <p:nvPr>
            <p:ph type="body" sz="quarter" idx="23" hasCustomPrompt="1"/>
          </p:nvPr>
        </p:nvSpPr>
        <p:spPr bwMode="auto">
          <a:xfrm>
            <a:off x="2711606" y="530120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extrusionOk="0">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defRPr/>
            </a:pPr>
            <a:r>
              <a:rPr lang="en-US"/>
              <a:t> </a:t>
            </a:r>
            <a:endParaRPr lang="en-AU"/>
          </a:p>
        </p:txBody>
      </p:sp>
      <p:sp>
        <p:nvSpPr>
          <p:cNvPr id="14" name="Text Placeholder 6"/>
          <p:cNvSpPr>
            <a:spLocks noGrp="1"/>
          </p:cNvSpPr>
          <p:nvPr>
            <p:ph type="body" sz="quarter" idx="11"/>
          </p:nvPr>
        </p:nvSpPr>
        <p:spPr bwMode="auto">
          <a:xfrm>
            <a:off x="3071664" y="3861593"/>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5" name="Text Placeholder 6"/>
          <p:cNvSpPr>
            <a:spLocks noGrp="1"/>
          </p:cNvSpPr>
          <p:nvPr>
            <p:ph type="body" sz="quarter" idx="12"/>
          </p:nvPr>
        </p:nvSpPr>
        <p:spPr bwMode="auto">
          <a:xfrm>
            <a:off x="3071664" y="4221498"/>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6" name="Text Placeholder 6"/>
          <p:cNvSpPr>
            <a:spLocks noGrp="1"/>
          </p:cNvSpPr>
          <p:nvPr>
            <p:ph type="body" sz="quarter" idx="13"/>
          </p:nvPr>
        </p:nvSpPr>
        <p:spPr bwMode="auto">
          <a:xfrm>
            <a:off x="3071664" y="4581402"/>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7" name="Text Placeholder 6"/>
          <p:cNvSpPr>
            <a:spLocks noGrp="1"/>
          </p:cNvSpPr>
          <p:nvPr>
            <p:ph type="body" sz="quarter" idx="14"/>
          </p:nvPr>
        </p:nvSpPr>
        <p:spPr bwMode="auto">
          <a:xfrm>
            <a:off x="3071664" y="4941305"/>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
        <p:nvSpPr>
          <p:cNvPr id="18" name="Text Placeholder 6"/>
          <p:cNvSpPr>
            <a:spLocks noGrp="1"/>
          </p:cNvSpPr>
          <p:nvPr>
            <p:ph type="body" sz="quarter" idx="15"/>
          </p:nvPr>
        </p:nvSpPr>
        <p:spPr bwMode="auto">
          <a:xfrm>
            <a:off x="3071664" y="5301208"/>
            <a:ext cx="3418763" cy="202889"/>
          </a:xfrm>
          <a:prstGeom prst="rect">
            <a:avLst/>
          </a:prstGeom>
        </p:spPr>
        <p:txBody>
          <a:bodyPr anchor="ctr" anchorCtr="0">
            <a:normAutofit/>
          </a:bodyPr>
          <a:lstStyle>
            <a:lvl1pPr marL="0" indent="0">
              <a:lnSpc>
                <a:spcPct val="100000"/>
              </a:lnSpc>
              <a:spcBef>
                <a:spcPts val="0"/>
              </a:spcBef>
              <a:spcAft>
                <a:spcPts val="0"/>
              </a:spcAft>
              <a:buNone/>
              <a:defRPr sz="950">
                <a:solidFill>
                  <a:schemeClr val="bg1"/>
                </a:solidFill>
                <a:latin typeface="+mn-lt"/>
              </a:defRPr>
            </a:lvl1pPr>
          </a:lstStyle>
          <a:p>
            <a:pPr lvl="0">
              <a:defRPr/>
            </a:pPr>
            <a:r>
              <a:rPr lang="en-US"/>
              <a:t>Click to edit Master text styles</a:t>
            </a:r>
          </a:p>
        </p:txBody>
      </p:sp>
    </p:spTree>
    <p:extLst>
      <p:ext uri="{BB962C8B-B14F-4D97-AF65-F5344CB8AC3E}">
        <p14:creationId xmlns:p14="http://schemas.microsoft.com/office/powerpoint/2010/main" val="350510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4"/>
        <p:cNvGrpSpPr/>
        <p:nvPr/>
      </p:nvGrpSpPr>
      <p:grpSpPr>
        <a:xfrm>
          <a:off x="0" y="0"/>
          <a:ext cx="0" cy="0"/>
          <a:chOff x="0" y="0"/>
          <a:chExt cx="0" cy="0"/>
        </a:xfrm>
      </p:grpSpPr>
      <p:sp>
        <p:nvSpPr>
          <p:cNvPr id="25" name="Google Shape;25;p27"/>
          <p:cNvSpPr txBox="1">
            <a:spLocks noGrp="1"/>
          </p:cNvSpPr>
          <p:nvPr>
            <p:ph type="body" idx="1"/>
          </p:nvPr>
        </p:nvSpPr>
        <p:spPr>
          <a:xfrm>
            <a:off x="695326" y="3068638"/>
            <a:ext cx="10801350" cy="324008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00"/>
              </a:spcBef>
              <a:spcAft>
                <a:spcPts val="0"/>
              </a:spcAft>
              <a:buSzPts val="1400"/>
              <a:buNone/>
              <a:defRPr sz="1400"/>
            </a:lvl1pPr>
            <a:lvl2pPr marL="914400" lvl="1" indent="-228600" algn="l">
              <a:lnSpc>
                <a:spcPct val="100000"/>
              </a:lnSpc>
              <a:spcBef>
                <a:spcPts val="1200"/>
              </a:spcBef>
              <a:spcAft>
                <a:spcPts val="0"/>
              </a:spcAft>
              <a:buSzPts val="1400"/>
              <a:buNone/>
              <a:defRPr sz="1400"/>
            </a:lvl2pPr>
            <a:lvl3pPr marL="1371600" lvl="2" indent="-335280" algn="l">
              <a:lnSpc>
                <a:spcPct val="100000"/>
              </a:lnSpc>
              <a:spcBef>
                <a:spcPts val="1200"/>
              </a:spcBef>
              <a:spcAft>
                <a:spcPts val="0"/>
              </a:spcAft>
              <a:buSzPts val="1680"/>
              <a:buChar char="•"/>
              <a:defRPr sz="1400"/>
            </a:lvl3pPr>
            <a:lvl4pPr marL="1828800" lvl="3" indent="-317500" algn="l">
              <a:lnSpc>
                <a:spcPct val="100000"/>
              </a:lnSpc>
              <a:spcBef>
                <a:spcPts val="1200"/>
              </a:spcBef>
              <a:spcAft>
                <a:spcPts val="0"/>
              </a:spcAft>
              <a:buClr>
                <a:schemeClr val="dk1"/>
              </a:buClr>
              <a:buSzPts val="1400"/>
              <a:buChar char="–"/>
              <a:defRPr sz="1400"/>
            </a:lvl4pPr>
            <a:lvl5pPr marL="2286000" lvl="4" indent="-317500" algn="l">
              <a:lnSpc>
                <a:spcPct val="100000"/>
              </a:lnSpc>
              <a:spcBef>
                <a:spcPts val="1200"/>
              </a:spcBef>
              <a:spcAft>
                <a:spcPts val="0"/>
              </a:spcAft>
              <a:buClr>
                <a:schemeClr val="dk1"/>
              </a:buClr>
              <a:buSzPts val="1400"/>
              <a:buChar char="•"/>
              <a:defRPr sz="1400"/>
            </a:lvl5pPr>
            <a:lvl6pPr marL="2743200" lvl="5" indent="-228600" algn="l">
              <a:spcBef>
                <a:spcPts val="12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 name="Google Shape;26;p27"/>
          <p:cNvSpPr txBox="1">
            <a:spLocks noGrp="1"/>
          </p:cNvSpPr>
          <p:nvPr>
            <p:ph type="title"/>
          </p:nvPr>
        </p:nvSpPr>
        <p:spPr>
          <a:xfrm>
            <a:off x="695325" y="1561647"/>
            <a:ext cx="10801351" cy="469056"/>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7"/>
          <p:cNvSpPr txBox="1">
            <a:spLocks noGrp="1"/>
          </p:cNvSpPr>
          <p:nvPr>
            <p:ph type="ftr" idx="11"/>
          </p:nvPr>
        </p:nvSpPr>
        <p:spPr>
          <a:xfrm>
            <a:off x="695326" y="584150"/>
            <a:ext cx="3360109" cy="108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7"/>
          <p:cNvSpPr txBox="1">
            <a:spLocks noGrp="1"/>
          </p:cNvSpPr>
          <p:nvPr>
            <p:ph type="sldNum" idx="12"/>
          </p:nvPr>
        </p:nvSpPr>
        <p:spPr>
          <a:xfrm>
            <a:off x="11208568" y="584150"/>
            <a:ext cx="288032" cy="10800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
        <p:nvSpPr>
          <p:cNvPr id="29" name="Google Shape;29;p27"/>
          <p:cNvSpPr txBox="1">
            <a:spLocks noGrp="1"/>
          </p:cNvSpPr>
          <p:nvPr>
            <p:ph type="body" idx="2"/>
          </p:nvPr>
        </p:nvSpPr>
        <p:spPr>
          <a:xfrm>
            <a:off x="695325" y="2130706"/>
            <a:ext cx="10801350" cy="50613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00"/>
              </a:spcBef>
              <a:spcAft>
                <a:spcPts val="0"/>
              </a:spcAft>
              <a:buSzPts val="1600"/>
              <a:buNone/>
              <a:defRPr sz="1600" b="0">
                <a:solidFill>
                  <a:schemeClr val="dk2"/>
                </a:solidFill>
              </a:defRPr>
            </a:lvl1pPr>
            <a:lvl2pPr marL="914400" lvl="1" indent="-228600" algn="l">
              <a:lnSpc>
                <a:spcPct val="100000"/>
              </a:lnSpc>
              <a:spcBef>
                <a:spcPts val="1200"/>
              </a:spcBef>
              <a:spcAft>
                <a:spcPts val="0"/>
              </a:spcAft>
              <a:buSzPts val="1400"/>
              <a:buNone/>
              <a:defRPr/>
            </a:lvl2pPr>
            <a:lvl3pPr marL="1371600" lvl="2" indent="-365760" algn="l">
              <a:lnSpc>
                <a:spcPct val="100000"/>
              </a:lnSpc>
              <a:spcBef>
                <a:spcPts val="1200"/>
              </a:spcBef>
              <a:spcAft>
                <a:spcPts val="0"/>
              </a:spcAft>
              <a:buSzPts val="2160"/>
              <a:buChar char="•"/>
              <a:defRPr/>
            </a:lvl3pPr>
            <a:lvl4pPr marL="1828800" lvl="3" indent="-342900" algn="l">
              <a:lnSpc>
                <a:spcPct val="100000"/>
              </a:lnSpc>
              <a:spcBef>
                <a:spcPts val="1200"/>
              </a:spcBef>
              <a:spcAft>
                <a:spcPts val="0"/>
              </a:spcAft>
              <a:buClr>
                <a:schemeClr val="dk1"/>
              </a:buClr>
              <a:buSzPts val="1800"/>
              <a:buChar char="–"/>
              <a:defRPr/>
            </a:lvl4pPr>
            <a:lvl5pPr marL="2286000" lvl="4" indent="-342900" algn="l">
              <a:lnSpc>
                <a:spcPct val="100000"/>
              </a:lnSpc>
              <a:spcBef>
                <a:spcPts val="1200"/>
              </a:spcBef>
              <a:spcAft>
                <a:spcPts val="0"/>
              </a:spcAft>
              <a:buClr>
                <a:schemeClr val="dk1"/>
              </a:buClr>
              <a:buSzPts val="1800"/>
              <a:buChar char="•"/>
              <a:defRPr/>
            </a:lvl5pPr>
            <a:lvl6pPr marL="2743200" lvl="5" indent="-228600" algn="l">
              <a:spcBef>
                <a:spcPts val="1200"/>
              </a:spcBef>
              <a:spcAft>
                <a:spcPts val="0"/>
              </a:spcAft>
              <a:buClr>
                <a:schemeClr val="accent1"/>
              </a:buClr>
              <a:buSzPts val="1800"/>
              <a:buNone/>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1703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gradFill>
          <a:gsLst>
            <a:gs pos="0">
              <a:srgbClr val="962A8B"/>
            </a:gs>
            <a:gs pos="100000">
              <a:schemeClr val="accent1"/>
            </a:gs>
          </a:gsLst>
          <a:lin ang="0" scaled="1"/>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A365323-3F4C-42A2-A8C5-E7C02EECE16E}"/>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rgbClr val="FFFFFF"/>
          </a:solidFill>
          <a:ln w="14480" cap="flat">
            <a:noFill/>
            <a:prstDash val="solid"/>
            <a:miter/>
          </a:ln>
        </p:spPr>
        <p:txBody>
          <a:bodyPr rtlCol="0" anchor="ctr"/>
          <a:lstStyle/>
          <a:p>
            <a:endParaRPr lang="en-US"/>
          </a:p>
        </p:txBody>
      </p:sp>
      <p:sp>
        <p:nvSpPr>
          <p:cNvPr id="2" name="Title 1"/>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rgbClr val="51247A"/>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7" name="Text Placeholder 6"/>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rgbClr val="999490"/>
                </a:solidFill>
                <a:latin typeface="+mn-lt"/>
                <a:ea typeface="+mj-ea"/>
                <a:cs typeface="+mj-cs"/>
              </a:defRPr>
            </a:lvl1pPr>
          </a:lstStyle>
          <a:p>
            <a:pPr lvl="0">
              <a:lnSpc>
                <a:spcPct val="100000"/>
              </a:lnSpc>
              <a:spcBef>
                <a:spcPct val="0"/>
              </a:spcBef>
            </a:pPr>
            <a:r>
              <a:rPr lang="en-US"/>
              <a:t>Presentation subtitle goes here</a:t>
            </a:r>
          </a:p>
        </p:txBody>
      </p:sp>
      <p:sp>
        <p:nvSpPr>
          <p:cNvPr id="11" name="Freeform: Shape 10">
            <a:extLst>
              <a:ext uri="{FF2B5EF4-FFF2-40B4-BE49-F238E27FC236}">
                <a16:creationId xmlns:a16="http://schemas.microsoft.com/office/drawing/2014/main" id="{ADD98B41-F25E-4603-88C9-963864ED6E83}"/>
              </a:ext>
            </a:extLst>
          </p:cNvPr>
          <p:cNvSpPr/>
          <p:nvPr userDrawn="1"/>
        </p:nvSpPr>
        <p:spPr>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accent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00739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97F7E37-8565-4210-8CB9-D04B2BAF361C}"/>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rgbClr val="51247A"/>
              </a:gs>
              <a:gs pos="100000">
                <a:srgbClr val="962A8B"/>
              </a:gs>
            </a:gsLst>
            <a:lin ang="10800000" scaled="1"/>
            <a:tileRect/>
          </a:gradFill>
          <a:ln w="1448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D37"/>
              </a:solidFill>
              <a:effectLst/>
              <a:uLnTx/>
              <a:uFillTx/>
              <a:latin typeface="Gotham Book"/>
            </a:endParaRPr>
          </a:p>
        </p:txBody>
      </p:sp>
      <p:sp>
        <p:nvSpPr>
          <p:cNvPr id="12" name="Freeform: Shape 11">
            <a:extLst>
              <a:ext uri="{FF2B5EF4-FFF2-40B4-BE49-F238E27FC236}">
                <a16:creationId xmlns:a16="http://schemas.microsoft.com/office/drawing/2014/main" id="{69E08A71-E715-4EA0-A4A7-4E1BE65DCDF4}"/>
              </a:ext>
            </a:extLst>
          </p:cNvPr>
          <p:cNvSpPr/>
          <p:nvPr userDrawn="1"/>
        </p:nvSpPr>
        <p:spPr>
          <a:xfrm>
            <a:off x="9552384" y="708218"/>
            <a:ext cx="1944291" cy="776566"/>
          </a:xfrm>
          <a:custGeom>
            <a:avLst/>
            <a:gdLst>
              <a:gd name="connsiteX0" fmla="*/ 186194 w 1133975"/>
              <a:gd name="connsiteY0" fmla="*/ 426971 h 452919"/>
              <a:gd name="connsiteX1" fmla="*/ 186194 w 1133975"/>
              <a:gd name="connsiteY1" fmla="*/ 426971 h 452919"/>
              <a:gd name="connsiteX2" fmla="*/ 210568 w 1133975"/>
              <a:gd name="connsiteY2" fmla="*/ 401451 h 452919"/>
              <a:gd name="connsiteX3" fmla="*/ 211149 w 1133975"/>
              <a:gd name="connsiteY3" fmla="*/ 401444 h 452919"/>
              <a:gd name="connsiteX4" fmla="*/ 230199 w 1133975"/>
              <a:gd name="connsiteY4" fmla="*/ 409350 h 452919"/>
              <a:gd name="connsiteX5" fmla="*/ 226389 w 1133975"/>
              <a:gd name="connsiteY5" fmla="*/ 413350 h 452919"/>
              <a:gd name="connsiteX6" fmla="*/ 210958 w 1133975"/>
              <a:gd name="connsiteY6" fmla="*/ 406587 h 452919"/>
              <a:gd name="connsiteX7" fmla="*/ 191871 w 1133975"/>
              <a:gd name="connsiteY7" fmla="*/ 425597 h 452919"/>
              <a:gd name="connsiteX8" fmla="*/ 191908 w 1133975"/>
              <a:gd name="connsiteY8" fmla="*/ 426876 h 452919"/>
              <a:gd name="connsiteX9" fmla="*/ 191908 w 1133975"/>
              <a:gd name="connsiteY9" fmla="*/ 426876 h 452919"/>
              <a:gd name="connsiteX10" fmla="*/ 209577 w 1133975"/>
              <a:gd name="connsiteY10" fmla="*/ 447212 h 452919"/>
              <a:gd name="connsiteX11" fmla="*/ 210958 w 1133975"/>
              <a:gd name="connsiteY11" fmla="*/ 447259 h 452919"/>
              <a:gd name="connsiteX12" fmla="*/ 226865 w 1133975"/>
              <a:gd name="connsiteY12" fmla="*/ 440115 h 452919"/>
              <a:gd name="connsiteX13" fmla="*/ 230485 w 1133975"/>
              <a:gd name="connsiteY13" fmla="*/ 443735 h 452919"/>
              <a:gd name="connsiteX14" fmla="*/ 210768 w 1133975"/>
              <a:gd name="connsiteY14" fmla="*/ 452403 h 452919"/>
              <a:gd name="connsiteX15" fmla="*/ 185994 w 1133975"/>
              <a:gd name="connsiteY15" fmla="*/ 427838 h 452919"/>
              <a:gd name="connsiteX16" fmla="*/ 186003 w 1133975"/>
              <a:gd name="connsiteY16" fmla="*/ 427066 h 452919"/>
              <a:gd name="connsiteX17" fmla="*/ 251630 w 1133975"/>
              <a:gd name="connsiteY17" fmla="*/ 402206 h 452919"/>
              <a:gd name="connsiteX18" fmla="*/ 272871 w 1133975"/>
              <a:gd name="connsiteY18" fmla="*/ 402206 h 452919"/>
              <a:gd name="connsiteX19" fmla="*/ 286873 w 1133975"/>
              <a:gd name="connsiteY19" fmla="*/ 407159 h 452919"/>
              <a:gd name="connsiteX20" fmla="*/ 290683 w 1133975"/>
              <a:gd name="connsiteY20" fmla="*/ 416684 h 452919"/>
              <a:gd name="connsiteX21" fmla="*/ 290683 w 1133975"/>
              <a:gd name="connsiteY21" fmla="*/ 416684 h 452919"/>
              <a:gd name="connsiteX22" fmla="*/ 277062 w 1133975"/>
              <a:gd name="connsiteY22" fmla="*/ 431352 h 452919"/>
              <a:gd name="connsiteX23" fmla="*/ 292207 w 1133975"/>
              <a:gd name="connsiteY23" fmla="*/ 451450 h 452919"/>
              <a:gd name="connsiteX24" fmla="*/ 285349 w 1133975"/>
              <a:gd name="connsiteY24" fmla="*/ 451450 h 452919"/>
              <a:gd name="connsiteX25" fmla="*/ 271061 w 1133975"/>
              <a:gd name="connsiteY25" fmla="*/ 432400 h 452919"/>
              <a:gd name="connsiteX26" fmla="*/ 256964 w 1133975"/>
              <a:gd name="connsiteY26" fmla="*/ 432400 h 452919"/>
              <a:gd name="connsiteX27" fmla="*/ 256964 w 1133975"/>
              <a:gd name="connsiteY27" fmla="*/ 451450 h 452919"/>
              <a:gd name="connsiteX28" fmla="*/ 251440 w 1133975"/>
              <a:gd name="connsiteY28" fmla="*/ 451450 h 452919"/>
              <a:gd name="connsiteX29" fmla="*/ 272299 w 1133975"/>
              <a:gd name="connsiteY29" fmla="*/ 427352 h 452919"/>
              <a:gd name="connsiteX30" fmla="*/ 284968 w 1133975"/>
              <a:gd name="connsiteY30" fmla="*/ 417255 h 452919"/>
              <a:gd name="connsiteX31" fmla="*/ 284968 w 1133975"/>
              <a:gd name="connsiteY31" fmla="*/ 417255 h 452919"/>
              <a:gd name="connsiteX32" fmla="*/ 272395 w 1133975"/>
              <a:gd name="connsiteY32" fmla="*/ 407730 h 452919"/>
              <a:gd name="connsiteX33" fmla="*/ 257154 w 1133975"/>
              <a:gd name="connsiteY33" fmla="*/ 407730 h 452919"/>
              <a:gd name="connsiteX34" fmla="*/ 257154 w 1133975"/>
              <a:gd name="connsiteY34" fmla="*/ 427733 h 452919"/>
              <a:gd name="connsiteX35" fmla="*/ 314114 w 1133975"/>
              <a:gd name="connsiteY35" fmla="*/ 402206 h 452919"/>
              <a:gd name="connsiteX36" fmla="*/ 349738 w 1133975"/>
              <a:gd name="connsiteY36" fmla="*/ 402206 h 452919"/>
              <a:gd name="connsiteX37" fmla="*/ 349738 w 1133975"/>
              <a:gd name="connsiteY37" fmla="*/ 407254 h 452919"/>
              <a:gd name="connsiteX38" fmla="*/ 319638 w 1133975"/>
              <a:gd name="connsiteY38" fmla="*/ 407254 h 452919"/>
              <a:gd name="connsiteX39" fmla="*/ 319638 w 1133975"/>
              <a:gd name="connsiteY39" fmla="*/ 424113 h 452919"/>
              <a:gd name="connsiteX40" fmla="*/ 346594 w 1133975"/>
              <a:gd name="connsiteY40" fmla="*/ 424113 h 452919"/>
              <a:gd name="connsiteX41" fmla="*/ 346594 w 1133975"/>
              <a:gd name="connsiteY41" fmla="*/ 429257 h 452919"/>
              <a:gd name="connsiteX42" fmla="*/ 319638 w 1133975"/>
              <a:gd name="connsiteY42" fmla="*/ 429257 h 452919"/>
              <a:gd name="connsiteX43" fmla="*/ 319638 w 1133975"/>
              <a:gd name="connsiteY43" fmla="*/ 446402 h 452919"/>
              <a:gd name="connsiteX44" fmla="*/ 350119 w 1133975"/>
              <a:gd name="connsiteY44" fmla="*/ 446402 h 452919"/>
              <a:gd name="connsiteX45" fmla="*/ 350119 w 1133975"/>
              <a:gd name="connsiteY45" fmla="*/ 451450 h 452919"/>
              <a:gd name="connsiteX46" fmla="*/ 314114 w 1133975"/>
              <a:gd name="connsiteY46" fmla="*/ 451450 h 452919"/>
              <a:gd name="connsiteX47" fmla="*/ 392029 w 1133975"/>
              <a:gd name="connsiteY47" fmla="*/ 402206 h 452919"/>
              <a:gd name="connsiteX48" fmla="*/ 397267 w 1133975"/>
              <a:gd name="connsiteY48" fmla="*/ 402206 h 452919"/>
              <a:gd name="connsiteX49" fmla="*/ 419937 w 1133975"/>
              <a:gd name="connsiteY49" fmla="*/ 451450 h 452919"/>
              <a:gd name="connsiteX50" fmla="*/ 414031 w 1133975"/>
              <a:gd name="connsiteY50" fmla="*/ 451450 h 452919"/>
              <a:gd name="connsiteX51" fmla="*/ 408221 w 1133975"/>
              <a:gd name="connsiteY51" fmla="*/ 438782 h 452919"/>
              <a:gd name="connsiteX52" fmla="*/ 381837 w 1133975"/>
              <a:gd name="connsiteY52" fmla="*/ 438782 h 452919"/>
              <a:gd name="connsiteX53" fmla="*/ 375931 w 1133975"/>
              <a:gd name="connsiteY53" fmla="*/ 451831 h 452919"/>
              <a:gd name="connsiteX54" fmla="*/ 370217 w 1133975"/>
              <a:gd name="connsiteY54" fmla="*/ 451831 h 452919"/>
              <a:gd name="connsiteX55" fmla="*/ 405840 w 1133975"/>
              <a:gd name="connsiteY55" fmla="*/ 433924 h 452919"/>
              <a:gd name="connsiteX56" fmla="*/ 394601 w 1133975"/>
              <a:gd name="connsiteY56" fmla="*/ 408778 h 452919"/>
              <a:gd name="connsiteX57" fmla="*/ 383361 w 1133975"/>
              <a:gd name="connsiteY57" fmla="*/ 433924 h 452919"/>
              <a:gd name="connsiteX58" fmla="*/ 446797 w 1133975"/>
              <a:gd name="connsiteY58" fmla="*/ 407730 h 452919"/>
              <a:gd name="connsiteX59" fmla="*/ 430414 w 1133975"/>
              <a:gd name="connsiteY59" fmla="*/ 407730 h 452919"/>
              <a:gd name="connsiteX60" fmla="*/ 430414 w 1133975"/>
              <a:gd name="connsiteY60" fmla="*/ 402587 h 452919"/>
              <a:gd name="connsiteX61" fmla="*/ 469181 w 1133975"/>
              <a:gd name="connsiteY61" fmla="*/ 402587 h 452919"/>
              <a:gd name="connsiteX62" fmla="*/ 469181 w 1133975"/>
              <a:gd name="connsiteY62" fmla="*/ 407730 h 452919"/>
              <a:gd name="connsiteX63" fmla="*/ 452608 w 1133975"/>
              <a:gd name="connsiteY63" fmla="*/ 407730 h 452919"/>
              <a:gd name="connsiteX64" fmla="*/ 452608 w 1133975"/>
              <a:gd name="connsiteY64" fmla="*/ 451926 h 452919"/>
              <a:gd name="connsiteX65" fmla="*/ 446988 w 1133975"/>
              <a:gd name="connsiteY65" fmla="*/ 451926 h 452919"/>
              <a:gd name="connsiteX66" fmla="*/ 490041 w 1133975"/>
              <a:gd name="connsiteY66" fmla="*/ 402587 h 452919"/>
              <a:gd name="connsiteX67" fmla="*/ 525664 w 1133975"/>
              <a:gd name="connsiteY67" fmla="*/ 402587 h 452919"/>
              <a:gd name="connsiteX68" fmla="*/ 525664 w 1133975"/>
              <a:gd name="connsiteY68" fmla="*/ 407635 h 452919"/>
              <a:gd name="connsiteX69" fmla="*/ 496137 w 1133975"/>
              <a:gd name="connsiteY69" fmla="*/ 407635 h 452919"/>
              <a:gd name="connsiteX70" fmla="*/ 496137 w 1133975"/>
              <a:gd name="connsiteY70" fmla="*/ 424494 h 452919"/>
              <a:gd name="connsiteX71" fmla="*/ 523093 w 1133975"/>
              <a:gd name="connsiteY71" fmla="*/ 424494 h 452919"/>
              <a:gd name="connsiteX72" fmla="*/ 523093 w 1133975"/>
              <a:gd name="connsiteY72" fmla="*/ 429257 h 452919"/>
              <a:gd name="connsiteX73" fmla="*/ 496137 w 1133975"/>
              <a:gd name="connsiteY73" fmla="*/ 429257 h 452919"/>
              <a:gd name="connsiteX74" fmla="*/ 496137 w 1133975"/>
              <a:gd name="connsiteY74" fmla="*/ 446402 h 452919"/>
              <a:gd name="connsiteX75" fmla="*/ 526617 w 1133975"/>
              <a:gd name="connsiteY75" fmla="*/ 446402 h 452919"/>
              <a:gd name="connsiteX76" fmla="*/ 526617 w 1133975"/>
              <a:gd name="connsiteY76" fmla="*/ 451450 h 452919"/>
              <a:gd name="connsiteX77" fmla="*/ 490612 w 1133975"/>
              <a:gd name="connsiteY77" fmla="*/ 451450 h 452919"/>
              <a:gd name="connsiteX78" fmla="*/ 579290 w 1133975"/>
              <a:gd name="connsiteY78" fmla="*/ 427447 h 452919"/>
              <a:gd name="connsiteX79" fmla="*/ 579290 w 1133975"/>
              <a:gd name="connsiteY79" fmla="*/ 427447 h 452919"/>
              <a:gd name="connsiteX80" fmla="*/ 603665 w 1133975"/>
              <a:gd name="connsiteY80" fmla="*/ 401927 h 452919"/>
              <a:gd name="connsiteX81" fmla="*/ 604245 w 1133975"/>
              <a:gd name="connsiteY81" fmla="*/ 401920 h 452919"/>
              <a:gd name="connsiteX82" fmla="*/ 623295 w 1133975"/>
              <a:gd name="connsiteY82" fmla="*/ 409826 h 452919"/>
              <a:gd name="connsiteX83" fmla="*/ 619486 w 1133975"/>
              <a:gd name="connsiteY83" fmla="*/ 413826 h 452919"/>
              <a:gd name="connsiteX84" fmla="*/ 604055 w 1133975"/>
              <a:gd name="connsiteY84" fmla="*/ 407064 h 452919"/>
              <a:gd name="connsiteX85" fmla="*/ 584967 w 1133975"/>
              <a:gd name="connsiteY85" fmla="*/ 426074 h 452919"/>
              <a:gd name="connsiteX86" fmla="*/ 585005 w 1133975"/>
              <a:gd name="connsiteY86" fmla="*/ 427352 h 452919"/>
              <a:gd name="connsiteX87" fmla="*/ 585005 w 1133975"/>
              <a:gd name="connsiteY87" fmla="*/ 427352 h 452919"/>
              <a:gd name="connsiteX88" fmla="*/ 602674 w 1133975"/>
              <a:gd name="connsiteY88" fmla="*/ 447689 h 452919"/>
              <a:gd name="connsiteX89" fmla="*/ 604055 w 1133975"/>
              <a:gd name="connsiteY89" fmla="*/ 447735 h 452919"/>
              <a:gd name="connsiteX90" fmla="*/ 619962 w 1133975"/>
              <a:gd name="connsiteY90" fmla="*/ 440592 h 452919"/>
              <a:gd name="connsiteX91" fmla="*/ 623581 w 1133975"/>
              <a:gd name="connsiteY91" fmla="*/ 444211 h 452919"/>
              <a:gd name="connsiteX92" fmla="*/ 603865 w 1133975"/>
              <a:gd name="connsiteY92" fmla="*/ 452879 h 452919"/>
              <a:gd name="connsiteX93" fmla="*/ 579090 w 1133975"/>
              <a:gd name="connsiteY93" fmla="*/ 428314 h 452919"/>
              <a:gd name="connsiteX94" fmla="*/ 579100 w 1133975"/>
              <a:gd name="connsiteY94" fmla="*/ 427542 h 452919"/>
              <a:gd name="connsiteX95" fmla="*/ 644727 w 1133975"/>
              <a:gd name="connsiteY95" fmla="*/ 402682 h 452919"/>
              <a:gd name="connsiteX96" fmla="*/ 650251 w 1133975"/>
              <a:gd name="connsiteY96" fmla="*/ 402682 h 452919"/>
              <a:gd name="connsiteX97" fmla="*/ 650251 w 1133975"/>
              <a:gd name="connsiteY97" fmla="*/ 424590 h 452919"/>
              <a:gd name="connsiteX98" fmla="*/ 678826 w 1133975"/>
              <a:gd name="connsiteY98" fmla="*/ 424590 h 452919"/>
              <a:gd name="connsiteX99" fmla="*/ 678826 w 1133975"/>
              <a:gd name="connsiteY99" fmla="*/ 402682 h 452919"/>
              <a:gd name="connsiteX100" fmla="*/ 684446 w 1133975"/>
              <a:gd name="connsiteY100" fmla="*/ 402682 h 452919"/>
              <a:gd name="connsiteX101" fmla="*/ 684446 w 1133975"/>
              <a:gd name="connsiteY101" fmla="*/ 452022 h 452919"/>
              <a:gd name="connsiteX102" fmla="*/ 678826 w 1133975"/>
              <a:gd name="connsiteY102" fmla="*/ 452022 h 452919"/>
              <a:gd name="connsiteX103" fmla="*/ 678826 w 1133975"/>
              <a:gd name="connsiteY103" fmla="*/ 429257 h 452919"/>
              <a:gd name="connsiteX104" fmla="*/ 650251 w 1133975"/>
              <a:gd name="connsiteY104" fmla="*/ 429257 h 452919"/>
              <a:gd name="connsiteX105" fmla="*/ 650251 w 1133975"/>
              <a:gd name="connsiteY105" fmla="*/ 451450 h 452919"/>
              <a:gd name="connsiteX106" fmla="*/ 644727 w 1133975"/>
              <a:gd name="connsiteY106" fmla="*/ 451450 h 452919"/>
              <a:gd name="connsiteX107" fmla="*/ 727499 w 1133975"/>
              <a:gd name="connsiteY107" fmla="*/ 402682 h 452919"/>
              <a:gd name="connsiteX108" fmla="*/ 732738 w 1133975"/>
              <a:gd name="connsiteY108" fmla="*/ 402682 h 452919"/>
              <a:gd name="connsiteX109" fmla="*/ 755217 w 1133975"/>
              <a:gd name="connsiteY109" fmla="*/ 452403 h 452919"/>
              <a:gd name="connsiteX110" fmla="*/ 749216 w 1133975"/>
              <a:gd name="connsiteY110" fmla="*/ 452403 h 452919"/>
              <a:gd name="connsiteX111" fmla="*/ 743787 w 1133975"/>
              <a:gd name="connsiteY111" fmla="*/ 438782 h 452919"/>
              <a:gd name="connsiteX112" fmla="*/ 716926 w 1133975"/>
              <a:gd name="connsiteY112" fmla="*/ 438782 h 452919"/>
              <a:gd name="connsiteX113" fmla="*/ 711116 w 1133975"/>
              <a:gd name="connsiteY113" fmla="*/ 451831 h 452919"/>
              <a:gd name="connsiteX114" fmla="*/ 705687 w 1133975"/>
              <a:gd name="connsiteY114" fmla="*/ 451831 h 452919"/>
              <a:gd name="connsiteX115" fmla="*/ 741215 w 1133975"/>
              <a:gd name="connsiteY115" fmla="*/ 434400 h 452919"/>
              <a:gd name="connsiteX116" fmla="*/ 730452 w 1133975"/>
              <a:gd name="connsiteY116" fmla="*/ 408302 h 452919"/>
              <a:gd name="connsiteX117" fmla="*/ 719117 w 1133975"/>
              <a:gd name="connsiteY117" fmla="*/ 433448 h 452919"/>
              <a:gd name="connsiteX118" fmla="*/ 776077 w 1133975"/>
              <a:gd name="connsiteY118" fmla="*/ 403063 h 452919"/>
              <a:gd name="connsiteX119" fmla="*/ 781887 w 1133975"/>
              <a:gd name="connsiteY119" fmla="*/ 403063 h 452919"/>
              <a:gd name="connsiteX120" fmla="*/ 813034 w 1133975"/>
              <a:gd name="connsiteY120" fmla="*/ 442592 h 452919"/>
              <a:gd name="connsiteX121" fmla="*/ 813034 w 1133975"/>
              <a:gd name="connsiteY121" fmla="*/ 402111 h 452919"/>
              <a:gd name="connsiteX122" fmla="*/ 818463 w 1133975"/>
              <a:gd name="connsiteY122" fmla="*/ 402111 h 452919"/>
              <a:gd name="connsiteX123" fmla="*/ 818463 w 1133975"/>
              <a:gd name="connsiteY123" fmla="*/ 451450 h 452919"/>
              <a:gd name="connsiteX124" fmla="*/ 813986 w 1133975"/>
              <a:gd name="connsiteY124" fmla="*/ 451450 h 452919"/>
              <a:gd name="connsiteX125" fmla="*/ 781887 w 1133975"/>
              <a:gd name="connsiteY125" fmla="*/ 411064 h 452919"/>
              <a:gd name="connsiteX126" fmla="*/ 781887 w 1133975"/>
              <a:gd name="connsiteY126" fmla="*/ 451450 h 452919"/>
              <a:gd name="connsiteX127" fmla="*/ 776458 w 1133975"/>
              <a:gd name="connsiteY127" fmla="*/ 451450 h 452919"/>
              <a:gd name="connsiteX128" fmla="*/ 840942 w 1133975"/>
              <a:gd name="connsiteY128" fmla="*/ 427923 h 452919"/>
              <a:gd name="connsiteX129" fmla="*/ 840942 w 1133975"/>
              <a:gd name="connsiteY129" fmla="*/ 427923 h 452919"/>
              <a:gd name="connsiteX130" fmla="*/ 864935 w 1133975"/>
              <a:gd name="connsiteY130" fmla="*/ 402408 h 452919"/>
              <a:gd name="connsiteX131" fmla="*/ 865707 w 1133975"/>
              <a:gd name="connsiteY131" fmla="*/ 402396 h 452919"/>
              <a:gd name="connsiteX132" fmla="*/ 884090 w 1133975"/>
              <a:gd name="connsiteY132" fmla="*/ 408969 h 452919"/>
              <a:gd name="connsiteX133" fmla="*/ 880470 w 1133975"/>
              <a:gd name="connsiteY133" fmla="*/ 413255 h 452919"/>
              <a:gd name="connsiteX134" fmla="*/ 865517 w 1133975"/>
              <a:gd name="connsiteY134" fmla="*/ 407540 h 452919"/>
              <a:gd name="connsiteX135" fmla="*/ 846428 w 1133975"/>
              <a:gd name="connsiteY135" fmla="*/ 426550 h 452919"/>
              <a:gd name="connsiteX136" fmla="*/ 846467 w 1133975"/>
              <a:gd name="connsiteY136" fmla="*/ 427828 h 452919"/>
              <a:gd name="connsiteX137" fmla="*/ 846467 w 1133975"/>
              <a:gd name="connsiteY137" fmla="*/ 427828 h 452919"/>
              <a:gd name="connsiteX138" fmla="*/ 863935 w 1133975"/>
              <a:gd name="connsiteY138" fmla="*/ 448341 h 452919"/>
              <a:gd name="connsiteX139" fmla="*/ 865517 w 1133975"/>
              <a:gd name="connsiteY139" fmla="*/ 448402 h 452919"/>
              <a:gd name="connsiteX140" fmla="*/ 879709 w 1133975"/>
              <a:gd name="connsiteY140" fmla="*/ 443449 h 452919"/>
              <a:gd name="connsiteX141" fmla="*/ 879709 w 1133975"/>
              <a:gd name="connsiteY141" fmla="*/ 430114 h 452919"/>
              <a:gd name="connsiteX142" fmla="*/ 864755 w 1133975"/>
              <a:gd name="connsiteY142" fmla="*/ 430114 h 452919"/>
              <a:gd name="connsiteX143" fmla="*/ 864755 w 1133975"/>
              <a:gd name="connsiteY143" fmla="*/ 425161 h 452919"/>
              <a:gd name="connsiteX144" fmla="*/ 886662 w 1133975"/>
              <a:gd name="connsiteY144" fmla="*/ 425161 h 452919"/>
              <a:gd name="connsiteX145" fmla="*/ 886662 w 1133975"/>
              <a:gd name="connsiteY145" fmla="*/ 444783 h 452919"/>
              <a:gd name="connsiteX146" fmla="*/ 866850 w 1133975"/>
              <a:gd name="connsiteY146" fmla="*/ 452307 h 452919"/>
              <a:gd name="connsiteX147" fmla="*/ 841694 w 1133975"/>
              <a:gd name="connsiteY147" fmla="*/ 429114 h 452919"/>
              <a:gd name="connsiteX148" fmla="*/ 841704 w 1133975"/>
              <a:gd name="connsiteY148" fmla="*/ 426971 h 452919"/>
              <a:gd name="connsiteX149" fmla="*/ 911141 w 1133975"/>
              <a:gd name="connsiteY149" fmla="*/ 402111 h 452919"/>
              <a:gd name="connsiteX150" fmla="*/ 946765 w 1133975"/>
              <a:gd name="connsiteY150" fmla="*/ 402111 h 452919"/>
              <a:gd name="connsiteX151" fmla="*/ 946765 w 1133975"/>
              <a:gd name="connsiteY151" fmla="*/ 407159 h 452919"/>
              <a:gd name="connsiteX152" fmla="*/ 916666 w 1133975"/>
              <a:gd name="connsiteY152" fmla="*/ 407159 h 452919"/>
              <a:gd name="connsiteX153" fmla="*/ 916666 w 1133975"/>
              <a:gd name="connsiteY153" fmla="*/ 424018 h 452919"/>
              <a:gd name="connsiteX154" fmla="*/ 943621 w 1133975"/>
              <a:gd name="connsiteY154" fmla="*/ 424018 h 452919"/>
              <a:gd name="connsiteX155" fmla="*/ 943621 w 1133975"/>
              <a:gd name="connsiteY155" fmla="*/ 429257 h 452919"/>
              <a:gd name="connsiteX156" fmla="*/ 916666 w 1133975"/>
              <a:gd name="connsiteY156" fmla="*/ 429257 h 452919"/>
              <a:gd name="connsiteX157" fmla="*/ 916666 w 1133975"/>
              <a:gd name="connsiteY157" fmla="*/ 446402 h 452919"/>
              <a:gd name="connsiteX158" fmla="*/ 947145 w 1133975"/>
              <a:gd name="connsiteY158" fmla="*/ 446402 h 452919"/>
              <a:gd name="connsiteX159" fmla="*/ 947145 w 1133975"/>
              <a:gd name="connsiteY159" fmla="*/ 451450 h 452919"/>
              <a:gd name="connsiteX160" fmla="*/ 911141 w 1133975"/>
              <a:gd name="connsiteY160" fmla="*/ 451450 h 452919"/>
              <a:gd name="connsiteX161" fmla="*/ 583957 w 1133975"/>
              <a:gd name="connsiteY161" fmla="*/ 287144 h 452919"/>
              <a:gd name="connsiteX162" fmla="*/ 573671 w 1133975"/>
              <a:gd name="connsiteY162" fmla="*/ 273714 h 452919"/>
              <a:gd name="connsiteX163" fmla="*/ 581386 w 1133975"/>
              <a:gd name="connsiteY163" fmla="*/ 264189 h 452919"/>
              <a:gd name="connsiteX164" fmla="*/ 578719 w 1133975"/>
              <a:gd name="connsiteY164" fmla="*/ 257331 h 452919"/>
              <a:gd name="connsiteX165" fmla="*/ 563860 w 1133975"/>
              <a:gd name="connsiteY165" fmla="*/ 254187 h 452919"/>
              <a:gd name="connsiteX166" fmla="*/ 554335 w 1133975"/>
              <a:gd name="connsiteY166" fmla="*/ 254187 h 452919"/>
              <a:gd name="connsiteX167" fmla="*/ 554335 w 1133975"/>
              <a:gd name="connsiteY167" fmla="*/ 256283 h 452919"/>
              <a:gd name="connsiteX168" fmla="*/ 555287 w 1133975"/>
              <a:gd name="connsiteY168" fmla="*/ 256283 h 452919"/>
              <a:gd name="connsiteX169" fmla="*/ 557859 w 1133975"/>
              <a:gd name="connsiteY169" fmla="*/ 259426 h 452919"/>
              <a:gd name="connsiteX170" fmla="*/ 557859 w 1133975"/>
              <a:gd name="connsiteY170" fmla="*/ 286382 h 452919"/>
              <a:gd name="connsiteX171" fmla="*/ 555287 w 1133975"/>
              <a:gd name="connsiteY171" fmla="*/ 289525 h 452919"/>
              <a:gd name="connsiteX172" fmla="*/ 554335 w 1133975"/>
              <a:gd name="connsiteY172" fmla="*/ 289525 h 452919"/>
              <a:gd name="connsiteX173" fmla="*/ 554335 w 1133975"/>
              <a:gd name="connsiteY173" fmla="*/ 291716 h 452919"/>
              <a:gd name="connsiteX174" fmla="*/ 568337 w 1133975"/>
              <a:gd name="connsiteY174" fmla="*/ 291716 h 452919"/>
              <a:gd name="connsiteX175" fmla="*/ 568337 w 1133975"/>
              <a:gd name="connsiteY175" fmla="*/ 289525 h 452919"/>
              <a:gd name="connsiteX176" fmla="*/ 567574 w 1133975"/>
              <a:gd name="connsiteY176" fmla="*/ 289525 h 452919"/>
              <a:gd name="connsiteX177" fmla="*/ 564812 w 1133975"/>
              <a:gd name="connsiteY177" fmla="*/ 286382 h 452919"/>
              <a:gd name="connsiteX178" fmla="*/ 564812 w 1133975"/>
              <a:gd name="connsiteY178" fmla="*/ 274761 h 452919"/>
              <a:gd name="connsiteX179" fmla="*/ 566241 w 1133975"/>
              <a:gd name="connsiteY179" fmla="*/ 274761 h 452919"/>
              <a:gd name="connsiteX180" fmla="*/ 578814 w 1133975"/>
              <a:gd name="connsiteY180" fmla="*/ 291240 h 452919"/>
              <a:gd name="connsiteX181" fmla="*/ 587767 w 1133975"/>
              <a:gd name="connsiteY181" fmla="*/ 291240 h 452919"/>
              <a:gd name="connsiteX182" fmla="*/ 587767 w 1133975"/>
              <a:gd name="connsiteY182" fmla="*/ 289049 h 452919"/>
              <a:gd name="connsiteX183" fmla="*/ 586910 w 1133975"/>
              <a:gd name="connsiteY183" fmla="*/ 289049 h 452919"/>
              <a:gd name="connsiteX184" fmla="*/ 584339 w 1133975"/>
              <a:gd name="connsiteY184" fmla="*/ 287144 h 452919"/>
              <a:gd name="connsiteX185" fmla="*/ 574814 w 1133975"/>
              <a:gd name="connsiteY185" fmla="*/ 264379 h 452919"/>
              <a:gd name="connsiteX186" fmla="*/ 567574 w 1133975"/>
              <a:gd name="connsiteY186" fmla="*/ 271332 h 452919"/>
              <a:gd name="connsiteX187" fmla="*/ 565193 w 1133975"/>
              <a:gd name="connsiteY187" fmla="*/ 271332 h 452919"/>
              <a:gd name="connsiteX188" fmla="*/ 565193 w 1133975"/>
              <a:gd name="connsiteY188" fmla="*/ 257807 h 452919"/>
              <a:gd name="connsiteX189" fmla="*/ 567574 w 1133975"/>
              <a:gd name="connsiteY189" fmla="*/ 257807 h 452919"/>
              <a:gd name="connsiteX190" fmla="*/ 574804 w 1133975"/>
              <a:gd name="connsiteY190" fmla="*/ 264268 h 452919"/>
              <a:gd name="connsiteX191" fmla="*/ 574814 w 1133975"/>
              <a:gd name="connsiteY191" fmla="*/ 264379 h 452919"/>
              <a:gd name="connsiteX192" fmla="*/ 739596 w 1133975"/>
              <a:gd name="connsiteY192" fmla="*/ 256473 h 452919"/>
              <a:gd name="connsiteX193" fmla="*/ 740548 w 1133975"/>
              <a:gd name="connsiteY193" fmla="*/ 256473 h 452919"/>
              <a:gd name="connsiteX194" fmla="*/ 743215 w 1133975"/>
              <a:gd name="connsiteY194" fmla="*/ 259617 h 452919"/>
              <a:gd name="connsiteX195" fmla="*/ 743215 w 1133975"/>
              <a:gd name="connsiteY195" fmla="*/ 286382 h 452919"/>
              <a:gd name="connsiteX196" fmla="*/ 740548 w 1133975"/>
              <a:gd name="connsiteY196" fmla="*/ 289525 h 452919"/>
              <a:gd name="connsiteX197" fmla="*/ 739596 w 1133975"/>
              <a:gd name="connsiteY197" fmla="*/ 289525 h 452919"/>
              <a:gd name="connsiteX198" fmla="*/ 739596 w 1133975"/>
              <a:gd name="connsiteY198" fmla="*/ 291716 h 452919"/>
              <a:gd name="connsiteX199" fmla="*/ 753312 w 1133975"/>
              <a:gd name="connsiteY199" fmla="*/ 291716 h 452919"/>
              <a:gd name="connsiteX200" fmla="*/ 753312 w 1133975"/>
              <a:gd name="connsiteY200" fmla="*/ 289525 h 452919"/>
              <a:gd name="connsiteX201" fmla="*/ 752454 w 1133975"/>
              <a:gd name="connsiteY201" fmla="*/ 289525 h 452919"/>
              <a:gd name="connsiteX202" fmla="*/ 749788 w 1133975"/>
              <a:gd name="connsiteY202" fmla="*/ 286382 h 452919"/>
              <a:gd name="connsiteX203" fmla="*/ 749788 w 1133975"/>
              <a:gd name="connsiteY203" fmla="*/ 259617 h 452919"/>
              <a:gd name="connsiteX204" fmla="*/ 752454 w 1133975"/>
              <a:gd name="connsiteY204" fmla="*/ 256473 h 452919"/>
              <a:gd name="connsiteX205" fmla="*/ 753312 w 1133975"/>
              <a:gd name="connsiteY205" fmla="*/ 256473 h 452919"/>
              <a:gd name="connsiteX206" fmla="*/ 753312 w 1133975"/>
              <a:gd name="connsiteY206" fmla="*/ 254378 h 452919"/>
              <a:gd name="connsiteX207" fmla="*/ 739215 w 1133975"/>
              <a:gd name="connsiteY207" fmla="*/ 254378 h 452919"/>
              <a:gd name="connsiteX208" fmla="*/ 524712 w 1133975"/>
              <a:gd name="connsiteY208" fmla="*/ 254378 h 452919"/>
              <a:gd name="connsiteX209" fmla="*/ 495185 w 1133975"/>
              <a:gd name="connsiteY209" fmla="*/ 254378 h 452919"/>
              <a:gd name="connsiteX210" fmla="*/ 494327 w 1133975"/>
              <a:gd name="connsiteY210" fmla="*/ 255140 h 452919"/>
              <a:gd name="connsiteX211" fmla="*/ 494327 w 1133975"/>
              <a:gd name="connsiteY211" fmla="*/ 263998 h 452919"/>
              <a:gd name="connsiteX212" fmla="*/ 496137 w 1133975"/>
              <a:gd name="connsiteY212" fmla="*/ 263998 h 452919"/>
              <a:gd name="connsiteX213" fmla="*/ 496137 w 1133975"/>
              <a:gd name="connsiteY213" fmla="*/ 263427 h 452919"/>
              <a:gd name="connsiteX214" fmla="*/ 500042 w 1133975"/>
              <a:gd name="connsiteY214" fmla="*/ 258188 h 452919"/>
              <a:gd name="connsiteX215" fmla="*/ 506710 w 1133975"/>
              <a:gd name="connsiteY215" fmla="*/ 258188 h 452919"/>
              <a:gd name="connsiteX216" fmla="*/ 506710 w 1133975"/>
              <a:gd name="connsiteY216" fmla="*/ 286382 h 452919"/>
              <a:gd name="connsiteX217" fmla="*/ 503852 w 1133975"/>
              <a:gd name="connsiteY217" fmla="*/ 289335 h 452919"/>
              <a:gd name="connsiteX218" fmla="*/ 503090 w 1133975"/>
              <a:gd name="connsiteY218" fmla="*/ 289335 h 452919"/>
              <a:gd name="connsiteX219" fmla="*/ 503090 w 1133975"/>
              <a:gd name="connsiteY219" fmla="*/ 291525 h 452919"/>
              <a:gd name="connsiteX220" fmla="*/ 516997 w 1133975"/>
              <a:gd name="connsiteY220" fmla="*/ 291525 h 452919"/>
              <a:gd name="connsiteX221" fmla="*/ 516997 w 1133975"/>
              <a:gd name="connsiteY221" fmla="*/ 289335 h 452919"/>
              <a:gd name="connsiteX222" fmla="*/ 516235 w 1133975"/>
              <a:gd name="connsiteY222" fmla="*/ 289335 h 452919"/>
              <a:gd name="connsiteX223" fmla="*/ 513568 w 1133975"/>
              <a:gd name="connsiteY223" fmla="*/ 286382 h 452919"/>
              <a:gd name="connsiteX224" fmla="*/ 513568 w 1133975"/>
              <a:gd name="connsiteY224" fmla="*/ 257807 h 452919"/>
              <a:gd name="connsiteX225" fmla="*/ 520045 w 1133975"/>
              <a:gd name="connsiteY225" fmla="*/ 257807 h 452919"/>
              <a:gd name="connsiteX226" fmla="*/ 523854 w 1133975"/>
              <a:gd name="connsiteY226" fmla="*/ 263046 h 452919"/>
              <a:gd name="connsiteX227" fmla="*/ 523854 w 1133975"/>
              <a:gd name="connsiteY227" fmla="*/ 263617 h 452919"/>
              <a:gd name="connsiteX228" fmla="*/ 525855 w 1133975"/>
              <a:gd name="connsiteY228" fmla="*/ 263617 h 452919"/>
              <a:gd name="connsiteX229" fmla="*/ 525855 w 1133975"/>
              <a:gd name="connsiteY229" fmla="*/ 254759 h 452919"/>
              <a:gd name="connsiteX230" fmla="*/ 525093 w 1133975"/>
              <a:gd name="connsiteY230" fmla="*/ 253997 h 452919"/>
              <a:gd name="connsiteX231" fmla="*/ 404602 w 1133975"/>
              <a:gd name="connsiteY231" fmla="*/ 256092 h 452919"/>
              <a:gd name="connsiteX232" fmla="*/ 406221 w 1133975"/>
              <a:gd name="connsiteY232" fmla="*/ 256092 h 452919"/>
              <a:gd name="connsiteX233" fmla="*/ 408040 w 1133975"/>
              <a:gd name="connsiteY233" fmla="*/ 257697 h 452919"/>
              <a:gd name="connsiteX234" fmla="*/ 408031 w 1133975"/>
              <a:gd name="connsiteY234" fmla="*/ 257997 h 452919"/>
              <a:gd name="connsiteX235" fmla="*/ 408031 w 1133975"/>
              <a:gd name="connsiteY235" fmla="*/ 278857 h 452919"/>
              <a:gd name="connsiteX236" fmla="*/ 398629 w 1133975"/>
              <a:gd name="connsiteY236" fmla="*/ 287342 h 452919"/>
              <a:gd name="connsiteX237" fmla="*/ 398506 w 1133975"/>
              <a:gd name="connsiteY237" fmla="*/ 287334 h 452919"/>
              <a:gd name="connsiteX238" fmla="*/ 390467 w 1133975"/>
              <a:gd name="connsiteY238" fmla="*/ 278989 h 452919"/>
              <a:gd name="connsiteX239" fmla="*/ 390504 w 1133975"/>
              <a:gd name="connsiteY239" fmla="*/ 278381 h 452919"/>
              <a:gd name="connsiteX240" fmla="*/ 390504 w 1133975"/>
              <a:gd name="connsiteY240" fmla="*/ 259331 h 452919"/>
              <a:gd name="connsiteX241" fmla="*/ 392981 w 1133975"/>
              <a:gd name="connsiteY241" fmla="*/ 256473 h 452919"/>
              <a:gd name="connsiteX242" fmla="*/ 393743 w 1133975"/>
              <a:gd name="connsiteY242" fmla="*/ 256473 h 452919"/>
              <a:gd name="connsiteX243" fmla="*/ 393743 w 1133975"/>
              <a:gd name="connsiteY243" fmla="*/ 254378 h 452919"/>
              <a:gd name="connsiteX244" fmla="*/ 380122 w 1133975"/>
              <a:gd name="connsiteY244" fmla="*/ 254378 h 452919"/>
              <a:gd name="connsiteX245" fmla="*/ 380122 w 1133975"/>
              <a:gd name="connsiteY245" fmla="*/ 256473 h 452919"/>
              <a:gd name="connsiteX246" fmla="*/ 380694 w 1133975"/>
              <a:gd name="connsiteY246" fmla="*/ 256473 h 452919"/>
              <a:gd name="connsiteX247" fmla="*/ 383266 w 1133975"/>
              <a:gd name="connsiteY247" fmla="*/ 259331 h 452919"/>
              <a:gd name="connsiteX248" fmla="*/ 383266 w 1133975"/>
              <a:gd name="connsiteY248" fmla="*/ 278381 h 452919"/>
              <a:gd name="connsiteX249" fmla="*/ 396715 w 1133975"/>
              <a:gd name="connsiteY249" fmla="*/ 291411 h 452919"/>
              <a:gd name="connsiteX250" fmla="*/ 397934 w 1133975"/>
              <a:gd name="connsiteY250" fmla="*/ 291335 h 452919"/>
              <a:gd name="connsiteX251" fmla="*/ 412117 w 1133975"/>
              <a:gd name="connsiteY251" fmla="*/ 280393 h 452919"/>
              <a:gd name="connsiteX252" fmla="*/ 412222 w 1133975"/>
              <a:gd name="connsiteY252" fmla="*/ 279048 h 452919"/>
              <a:gd name="connsiteX253" fmla="*/ 412222 w 1133975"/>
              <a:gd name="connsiteY253" fmla="*/ 258378 h 452919"/>
              <a:gd name="connsiteX254" fmla="*/ 413936 w 1133975"/>
              <a:gd name="connsiteY254" fmla="*/ 256473 h 452919"/>
              <a:gd name="connsiteX255" fmla="*/ 415651 w 1133975"/>
              <a:gd name="connsiteY255" fmla="*/ 256473 h 452919"/>
              <a:gd name="connsiteX256" fmla="*/ 415651 w 1133975"/>
              <a:gd name="connsiteY256" fmla="*/ 254378 h 452919"/>
              <a:gd name="connsiteX257" fmla="*/ 404697 w 1133975"/>
              <a:gd name="connsiteY257" fmla="*/ 254378 h 452919"/>
              <a:gd name="connsiteX258" fmla="*/ 708735 w 1133975"/>
              <a:gd name="connsiteY258" fmla="*/ 280381 h 452919"/>
              <a:gd name="connsiteX259" fmla="*/ 700924 w 1133975"/>
              <a:gd name="connsiteY259" fmla="*/ 287144 h 452919"/>
              <a:gd name="connsiteX260" fmla="*/ 692638 w 1133975"/>
              <a:gd name="connsiteY260" fmla="*/ 287144 h 452919"/>
              <a:gd name="connsiteX261" fmla="*/ 691399 w 1133975"/>
              <a:gd name="connsiteY261" fmla="*/ 285429 h 452919"/>
              <a:gd name="connsiteX262" fmla="*/ 691399 w 1133975"/>
              <a:gd name="connsiteY262" fmla="*/ 259807 h 452919"/>
              <a:gd name="connsiteX263" fmla="*/ 694161 w 1133975"/>
              <a:gd name="connsiteY263" fmla="*/ 256473 h 452919"/>
              <a:gd name="connsiteX264" fmla="*/ 695019 w 1133975"/>
              <a:gd name="connsiteY264" fmla="*/ 256473 h 452919"/>
              <a:gd name="connsiteX265" fmla="*/ 695019 w 1133975"/>
              <a:gd name="connsiteY265" fmla="*/ 254378 h 452919"/>
              <a:gd name="connsiteX266" fmla="*/ 680922 w 1133975"/>
              <a:gd name="connsiteY266" fmla="*/ 254378 h 452919"/>
              <a:gd name="connsiteX267" fmla="*/ 680922 w 1133975"/>
              <a:gd name="connsiteY267" fmla="*/ 256473 h 452919"/>
              <a:gd name="connsiteX268" fmla="*/ 681779 w 1133975"/>
              <a:gd name="connsiteY268" fmla="*/ 256473 h 452919"/>
              <a:gd name="connsiteX269" fmla="*/ 684446 w 1133975"/>
              <a:gd name="connsiteY269" fmla="*/ 259807 h 452919"/>
              <a:gd name="connsiteX270" fmla="*/ 684446 w 1133975"/>
              <a:gd name="connsiteY270" fmla="*/ 285810 h 452919"/>
              <a:gd name="connsiteX271" fmla="*/ 681779 w 1133975"/>
              <a:gd name="connsiteY271" fmla="*/ 289049 h 452919"/>
              <a:gd name="connsiteX272" fmla="*/ 680922 w 1133975"/>
              <a:gd name="connsiteY272" fmla="*/ 289049 h 452919"/>
              <a:gd name="connsiteX273" fmla="*/ 680922 w 1133975"/>
              <a:gd name="connsiteY273" fmla="*/ 291240 h 452919"/>
              <a:gd name="connsiteX274" fmla="*/ 707877 w 1133975"/>
              <a:gd name="connsiteY274" fmla="*/ 291240 h 452919"/>
              <a:gd name="connsiteX275" fmla="*/ 711116 w 1133975"/>
              <a:gd name="connsiteY275" fmla="*/ 280286 h 452919"/>
              <a:gd name="connsiteX276" fmla="*/ 708926 w 1133975"/>
              <a:gd name="connsiteY276" fmla="*/ 280286 h 452919"/>
              <a:gd name="connsiteX277" fmla="*/ 453465 w 1133975"/>
              <a:gd name="connsiteY277" fmla="*/ 267332 h 452919"/>
              <a:gd name="connsiteX278" fmla="*/ 452798 w 1133975"/>
              <a:gd name="connsiteY278" fmla="*/ 267332 h 452919"/>
              <a:gd name="connsiteX279" fmla="*/ 448988 w 1133975"/>
              <a:gd name="connsiteY279" fmla="*/ 262284 h 452919"/>
              <a:gd name="connsiteX280" fmla="*/ 451465 w 1133975"/>
              <a:gd name="connsiteY280" fmla="*/ 258378 h 452919"/>
              <a:gd name="connsiteX281" fmla="*/ 457370 w 1133975"/>
              <a:gd name="connsiteY281" fmla="*/ 258378 h 452919"/>
              <a:gd name="connsiteX282" fmla="*/ 462037 w 1133975"/>
              <a:gd name="connsiteY282" fmla="*/ 266475 h 452919"/>
              <a:gd name="connsiteX283" fmla="*/ 462037 w 1133975"/>
              <a:gd name="connsiteY283" fmla="*/ 267332 h 452919"/>
              <a:gd name="connsiteX284" fmla="*/ 464228 w 1133975"/>
              <a:gd name="connsiteY284" fmla="*/ 267332 h 452919"/>
              <a:gd name="connsiteX285" fmla="*/ 464228 w 1133975"/>
              <a:gd name="connsiteY285" fmla="*/ 254378 h 452919"/>
              <a:gd name="connsiteX286" fmla="*/ 462133 w 1133975"/>
              <a:gd name="connsiteY286" fmla="*/ 254378 h 452919"/>
              <a:gd name="connsiteX287" fmla="*/ 462133 w 1133975"/>
              <a:gd name="connsiteY287" fmla="*/ 254378 h 452919"/>
              <a:gd name="connsiteX288" fmla="*/ 461466 w 1133975"/>
              <a:gd name="connsiteY288" fmla="*/ 255521 h 452919"/>
              <a:gd name="connsiteX289" fmla="*/ 459656 w 1133975"/>
              <a:gd name="connsiteY289" fmla="*/ 255521 h 452919"/>
              <a:gd name="connsiteX290" fmla="*/ 446417 w 1133975"/>
              <a:gd name="connsiteY290" fmla="*/ 256473 h 452919"/>
              <a:gd name="connsiteX291" fmla="*/ 443369 w 1133975"/>
              <a:gd name="connsiteY291" fmla="*/ 264855 h 452919"/>
              <a:gd name="connsiteX292" fmla="*/ 448226 w 1133975"/>
              <a:gd name="connsiteY292" fmla="*/ 272190 h 452919"/>
              <a:gd name="connsiteX293" fmla="*/ 451084 w 1133975"/>
              <a:gd name="connsiteY293" fmla="*/ 273904 h 452919"/>
              <a:gd name="connsiteX294" fmla="*/ 458894 w 1133975"/>
              <a:gd name="connsiteY294" fmla="*/ 279714 h 452919"/>
              <a:gd name="connsiteX295" fmla="*/ 458180 w 1133975"/>
              <a:gd name="connsiteY295" fmla="*/ 286547 h 452919"/>
              <a:gd name="connsiteX296" fmla="*/ 457751 w 1133975"/>
              <a:gd name="connsiteY296" fmla="*/ 286858 h 452919"/>
              <a:gd name="connsiteX297" fmla="*/ 451274 w 1133975"/>
              <a:gd name="connsiteY297" fmla="*/ 287525 h 452919"/>
              <a:gd name="connsiteX298" fmla="*/ 445750 w 1133975"/>
              <a:gd name="connsiteY298" fmla="*/ 278000 h 452919"/>
              <a:gd name="connsiteX299" fmla="*/ 445750 w 1133975"/>
              <a:gd name="connsiteY299" fmla="*/ 277428 h 452919"/>
              <a:gd name="connsiteX300" fmla="*/ 443463 w 1133975"/>
              <a:gd name="connsiteY300" fmla="*/ 277428 h 452919"/>
              <a:gd name="connsiteX301" fmla="*/ 443463 w 1133975"/>
              <a:gd name="connsiteY301" fmla="*/ 290573 h 452919"/>
              <a:gd name="connsiteX302" fmla="*/ 445559 w 1133975"/>
              <a:gd name="connsiteY302" fmla="*/ 290573 h 452919"/>
              <a:gd name="connsiteX303" fmla="*/ 445559 w 1133975"/>
              <a:gd name="connsiteY303" fmla="*/ 290573 h 452919"/>
              <a:gd name="connsiteX304" fmla="*/ 446511 w 1133975"/>
              <a:gd name="connsiteY304" fmla="*/ 289239 h 452919"/>
              <a:gd name="connsiteX305" fmla="*/ 447845 w 1133975"/>
              <a:gd name="connsiteY305" fmla="*/ 289239 h 452919"/>
              <a:gd name="connsiteX306" fmla="*/ 455370 w 1133975"/>
              <a:gd name="connsiteY306" fmla="*/ 291144 h 452919"/>
              <a:gd name="connsiteX307" fmla="*/ 461942 w 1133975"/>
              <a:gd name="connsiteY307" fmla="*/ 289049 h 452919"/>
              <a:gd name="connsiteX308" fmla="*/ 465085 w 1133975"/>
              <a:gd name="connsiteY308" fmla="*/ 276476 h 452919"/>
              <a:gd name="connsiteX309" fmla="*/ 453465 w 1133975"/>
              <a:gd name="connsiteY309" fmla="*/ 266951 h 452919"/>
              <a:gd name="connsiteX310" fmla="*/ 649013 w 1133975"/>
              <a:gd name="connsiteY310" fmla="*/ 286382 h 452919"/>
              <a:gd name="connsiteX311" fmla="*/ 635107 w 1133975"/>
              <a:gd name="connsiteY311" fmla="*/ 254568 h 452919"/>
              <a:gd name="connsiteX312" fmla="*/ 634154 w 1133975"/>
              <a:gd name="connsiteY312" fmla="*/ 253711 h 452919"/>
              <a:gd name="connsiteX313" fmla="*/ 632916 w 1133975"/>
              <a:gd name="connsiteY313" fmla="*/ 254283 h 452919"/>
              <a:gd name="connsiteX314" fmla="*/ 619962 w 1133975"/>
              <a:gd name="connsiteY314" fmla="*/ 286382 h 452919"/>
              <a:gd name="connsiteX315" fmla="*/ 616914 w 1133975"/>
              <a:gd name="connsiteY315" fmla="*/ 289239 h 452919"/>
              <a:gd name="connsiteX316" fmla="*/ 615580 w 1133975"/>
              <a:gd name="connsiteY316" fmla="*/ 289239 h 452919"/>
              <a:gd name="connsiteX317" fmla="*/ 615580 w 1133975"/>
              <a:gd name="connsiteY317" fmla="*/ 291430 h 452919"/>
              <a:gd name="connsiteX318" fmla="*/ 626248 w 1133975"/>
              <a:gd name="connsiteY318" fmla="*/ 291430 h 452919"/>
              <a:gd name="connsiteX319" fmla="*/ 626248 w 1133975"/>
              <a:gd name="connsiteY319" fmla="*/ 289239 h 452919"/>
              <a:gd name="connsiteX320" fmla="*/ 625201 w 1133975"/>
              <a:gd name="connsiteY320" fmla="*/ 289239 h 452919"/>
              <a:gd name="connsiteX321" fmla="*/ 623867 w 1133975"/>
              <a:gd name="connsiteY321" fmla="*/ 288573 h 452919"/>
              <a:gd name="connsiteX322" fmla="*/ 623867 w 1133975"/>
              <a:gd name="connsiteY322" fmla="*/ 287525 h 452919"/>
              <a:gd name="connsiteX323" fmla="*/ 627106 w 1133975"/>
              <a:gd name="connsiteY323" fmla="*/ 280000 h 452919"/>
              <a:gd name="connsiteX324" fmla="*/ 639012 w 1133975"/>
              <a:gd name="connsiteY324" fmla="*/ 280000 h 452919"/>
              <a:gd name="connsiteX325" fmla="*/ 642345 w 1133975"/>
              <a:gd name="connsiteY325" fmla="*/ 287525 h 452919"/>
              <a:gd name="connsiteX326" fmla="*/ 642345 w 1133975"/>
              <a:gd name="connsiteY326" fmla="*/ 288668 h 452919"/>
              <a:gd name="connsiteX327" fmla="*/ 641298 w 1133975"/>
              <a:gd name="connsiteY327" fmla="*/ 289239 h 452919"/>
              <a:gd name="connsiteX328" fmla="*/ 639012 w 1133975"/>
              <a:gd name="connsiteY328" fmla="*/ 289239 h 452919"/>
              <a:gd name="connsiteX329" fmla="*/ 639012 w 1133975"/>
              <a:gd name="connsiteY329" fmla="*/ 291430 h 452919"/>
              <a:gd name="connsiteX330" fmla="*/ 652633 w 1133975"/>
              <a:gd name="connsiteY330" fmla="*/ 291430 h 452919"/>
              <a:gd name="connsiteX331" fmla="*/ 652633 w 1133975"/>
              <a:gd name="connsiteY331" fmla="*/ 289239 h 452919"/>
              <a:gd name="connsiteX332" fmla="*/ 651680 w 1133975"/>
              <a:gd name="connsiteY332" fmla="*/ 289239 h 452919"/>
              <a:gd name="connsiteX333" fmla="*/ 648918 w 1133975"/>
              <a:gd name="connsiteY333" fmla="*/ 286477 h 452919"/>
              <a:gd name="connsiteX334" fmla="*/ 636726 w 1133975"/>
              <a:gd name="connsiteY334" fmla="*/ 276190 h 452919"/>
              <a:gd name="connsiteX335" fmla="*/ 628058 w 1133975"/>
              <a:gd name="connsiteY335" fmla="*/ 276190 h 452919"/>
              <a:gd name="connsiteX336" fmla="*/ 632440 w 1133975"/>
              <a:gd name="connsiteY336" fmla="*/ 266665 h 452919"/>
              <a:gd name="connsiteX337" fmla="*/ 817701 w 1133975"/>
              <a:gd name="connsiteY337" fmla="*/ 289239 h 452919"/>
              <a:gd name="connsiteX338" fmla="*/ 814938 w 1133975"/>
              <a:gd name="connsiteY338" fmla="*/ 286477 h 452919"/>
              <a:gd name="connsiteX339" fmla="*/ 800937 w 1133975"/>
              <a:gd name="connsiteY339" fmla="*/ 254473 h 452919"/>
              <a:gd name="connsiteX340" fmla="*/ 799985 w 1133975"/>
              <a:gd name="connsiteY340" fmla="*/ 253616 h 452919"/>
              <a:gd name="connsiteX341" fmla="*/ 798746 w 1133975"/>
              <a:gd name="connsiteY341" fmla="*/ 254187 h 452919"/>
              <a:gd name="connsiteX342" fmla="*/ 785220 w 1133975"/>
              <a:gd name="connsiteY342" fmla="*/ 286382 h 452919"/>
              <a:gd name="connsiteX343" fmla="*/ 782173 w 1133975"/>
              <a:gd name="connsiteY343" fmla="*/ 289239 h 452919"/>
              <a:gd name="connsiteX344" fmla="*/ 780839 w 1133975"/>
              <a:gd name="connsiteY344" fmla="*/ 289239 h 452919"/>
              <a:gd name="connsiteX345" fmla="*/ 780839 w 1133975"/>
              <a:gd name="connsiteY345" fmla="*/ 291430 h 452919"/>
              <a:gd name="connsiteX346" fmla="*/ 791412 w 1133975"/>
              <a:gd name="connsiteY346" fmla="*/ 291430 h 452919"/>
              <a:gd name="connsiteX347" fmla="*/ 791412 w 1133975"/>
              <a:gd name="connsiteY347" fmla="*/ 289239 h 452919"/>
              <a:gd name="connsiteX348" fmla="*/ 790364 w 1133975"/>
              <a:gd name="connsiteY348" fmla="*/ 289239 h 452919"/>
              <a:gd name="connsiteX349" fmla="*/ 789031 w 1133975"/>
              <a:gd name="connsiteY349" fmla="*/ 288573 h 452919"/>
              <a:gd name="connsiteX350" fmla="*/ 789031 w 1133975"/>
              <a:gd name="connsiteY350" fmla="*/ 287525 h 452919"/>
              <a:gd name="connsiteX351" fmla="*/ 792269 w 1133975"/>
              <a:gd name="connsiteY351" fmla="*/ 280000 h 452919"/>
              <a:gd name="connsiteX352" fmla="*/ 804080 w 1133975"/>
              <a:gd name="connsiteY352" fmla="*/ 280000 h 452919"/>
              <a:gd name="connsiteX353" fmla="*/ 807414 w 1133975"/>
              <a:gd name="connsiteY353" fmla="*/ 287525 h 452919"/>
              <a:gd name="connsiteX354" fmla="*/ 807414 w 1133975"/>
              <a:gd name="connsiteY354" fmla="*/ 288668 h 452919"/>
              <a:gd name="connsiteX355" fmla="*/ 806366 w 1133975"/>
              <a:gd name="connsiteY355" fmla="*/ 289239 h 452919"/>
              <a:gd name="connsiteX356" fmla="*/ 804842 w 1133975"/>
              <a:gd name="connsiteY356" fmla="*/ 289239 h 452919"/>
              <a:gd name="connsiteX357" fmla="*/ 804842 w 1133975"/>
              <a:gd name="connsiteY357" fmla="*/ 291430 h 452919"/>
              <a:gd name="connsiteX358" fmla="*/ 818463 w 1133975"/>
              <a:gd name="connsiteY358" fmla="*/ 291430 h 452919"/>
              <a:gd name="connsiteX359" fmla="*/ 818463 w 1133975"/>
              <a:gd name="connsiteY359" fmla="*/ 289239 h 452919"/>
              <a:gd name="connsiteX360" fmla="*/ 802747 w 1133975"/>
              <a:gd name="connsiteY360" fmla="*/ 276190 h 452919"/>
              <a:gd name="connsiteX361" fmla="*/ 794079 w 1133975"/>
              <a:gd name="connsiteY361" fmla="*/ 276190 h 452919"/>
              <a:gd name="connsiteX362" fmla="*/ 798460 w 1133975"/>
              <a:gd name="connsiteY362" fmla="*/ 266665 h 452919"/>
              <a:gd name="connsiteX363" fmla="*/ 347928 w 1133975"/>
              <a:gd name="connsiteY363" fmla="*/ 286382 h 452919"/>
              <a:gd name="connsiteX364" fmla="*/ 334212 w 1133975"/>
              <a:gd name="connsiteY364" fmla="*/ 254473 h 452919"/>
              <a:gd name="connsiteX365" fmla="*/ 333260 w 1133975"/>
              <a:gd name="connsiteY365" fmla="*/ 253616 h 452919"/>
              <a:gd name="connsiteX366" fmla="*/ 332021 w 1133975"/>
              <a:gd name="connsiteY366" fmla="*/ 254187 h 452919"/>
              <a:gd name="connsiteX367" fmla="*/ 318686 w 1133975"/>
              <a:gd name="connsiteY367" fmla="*/ 286382 h 452919"/>
              <a:gd name="connsiteX368" fmla="*/ 315543 w 1133975"/>
              <a:gd name="connsiteY368" fmla="*/ 289239 h 452919"/>
              <a:gd name="connsiteX369" fmla="*/ 314304 w 1133975"/>
              <a:gd name="connsiteY369" fmla="*/ 289239 h 452919"/>
              <a:gd name="connsiteX370" fmla="*/ 314304 w 1133975"/>
              <a:gd name="connsiteY370" fmla="*/ 291430 h 452919"/>
              <a:gd name="connsiteX371" fmla="*/ 324687 w 1133975"/>
              <a:gd name="connsiteY371" fmla="*/ 291430 h 452919"/>
              <a:gd name="connsiteX372" fmla="*/ 324687 w 1133975"/>
              <a:gd name="connsiteY372" fmla="*/ 289239 h 452919"/>
              <a:gd name="connsiteX373" fmla="*/ 323639 w 1133975"/>
              <a:gd name="connsiteY373" fmla="*/ 289239 h 452919"/>
              <a:gd name="connsiteX374" fmla="*/ 322306 w 1133975"/>
              <a:gd name="connsiteY374" fmla="*/ 288573 h 452919"/>
              <a:gd name="connsiteX375" fmla="*/ 322306 w 1133975"/>
              <a:gd name="connsiteY375" fmla="*/ 287525 h 452919"/>
              <a:gd name="connsiteX376" fmla="*/ 325449 w 1133975"/>
              <a:gd name="connsiteY376" fmla="*/ 280000 h 452919"/>
              <a:gd name="connsiteX377" fmla="*/ 337355 w 1133975"/>
              <a:gd name="connsiteY377" fmla="*/ 280000 h 452919"/>
              <a:gd name="connsiteX378" fmla="*/ 340594 w 1133975"/>
              <a:gd name="connsiteY378" fmla="*/ 287525 h 452919"/>
              <a:gd name="connsiteX379" fmla="*/ 340594 w 1133975"/>
              <a:gd name="connsiteY379" fmla="*/ 288668 h 452919"/>
              <a:gd name="connsiteX380" fmla="*/ 339546 w 1133975"/>
              <a:gd name="connsiteY380" fmla="*/ 289239 h 452919"/>
              <a:gd name="connsiteX381" fmla="*/ 338022 w 1133975"/>
              <a:gd name="connsiteY381" fmla="*/ 289239 h 452919"/>
              <a:gd name="connsiteX382" fmla="*/ 338022 w 1133975"/>
              <a:gd name="connsiteY382" fmla="*/ 291430 h 452919"/>
              <a:gd name="connsiteX383" fmla="*/ 351547 w 1133975"/>
              <a:gd name="connsiteY383" fmla="*/ 291430 h 452919"/>
              <a:gd name="connsiteX384" fmla="*/ 351547 w 1133975"/>
              <a:gd name="connsiteY384" fmla="*/ 289239 h 452919"/>
              <a:gd name="connsiteX385" fmla="*/ 350595 w 1133975"/>
              <a:gd name="connsiteY385" fmla="*/ 289239 h 452919"/>
              <a:gd name="connsiteX386" fmla="*/ 347833 w 1133975"/>
              <a:gd name="connsiteY386" fmla="*/ 286477 h 452919"/>
              <a:gd name="connsiteX387" fmla="*/ 335736 w 1133975"/>
              <a:gd name="connsiteY387" fmla="*/ 276190 h 452919"/>
              <a:gd name="connsiteX388" fmla="*/ 327068 w 1133975"/>
              <a:gd name="connsiteY388" fmla="*/ 276190 h 452919"/>
              <a:gd name="connsiteX389" fmla="*/ 331450 w 1133975"/>
              <a:gd name="connsiteY389" fmla="*/ 266665 h 452919"/>
              <a:gd name="connsiteX390" fmla="*/ 934096 w 1133975"/>
              <a:gd name="connsiteY390" fmla="*/ 47590 h 452919"/>
              <a:gd name="connsiteX391" fmla="*/ 938669 w 1133975"/>
              <a:gd name="connsiteY391" fmla="*/ 50352 h 452919"/>
              <a:gd name="connsiteX392" fmla="*/ 952956 w 1133975"/>
              <a:gd name="connsiteY392" fmla="*/ 60735 h 452919"/>
              <a:gd name="connsiteX393" fmla="*/ 951994 w 1133975"/>
              <a:gd name="connsiteY393" fmla="*/ 72685 h 452919"/>
              <a:gd name="connsiteX394" fmla="*/ 950860 w 1133975"/>
              <a:gd name="connsiteY394" fmla="*/ 73498 h 452919"/>
              <a:gd name="connsiteX395" fmla="*/ 939430 w 1133975"/>
              <a:gd name="connsiteY395" fmla="*/ 74736 h 452919"/>
              <a:gd name="connsiteX396" fmla="*/ 929905 w 1133975"/>
              <a:gd name="connsiteY396" fmla="*/ 58639 h 452919"/>
              <a:gd name="connsiteX397" fmla="*/ 929905 w 1133975"/>
              <a:gd name="connsiteY397" fmla="*/ 57782 h 452919"/>
              <a:gd name="connsiteX398" fmla="*/ 926381 w 1133975"/>
              <a:gd name="connsiteY398" fmla="*/ 57782 h 452919"/>
              <a:gd name="connsiteX399" fmla="*/ 926381 w 1133975"/>
              <a:gd name="connsiteY399" fmla="*/ 80832 h 452919"/>
              <a:gd name="connsiteX400" fmla="*/ 929715 w 1133975"/>
              <a:gd name="connsiteY400" fmla="*/ 80832 h 452919"/>
              <a:gd name="connsiteX401" fmla="*/ 929715 w 1133975"/>
              <a:gd name="connsiteY401" fmla="*/ 80166 h 452919"/>
              <a:gd name="connsiteX402" fmla="*/ 931620 w 1133975"/>
              <a:gd name="connsiteY402" fmla="*/ 77689 h 452919"/>
              <a:gd name="connsiteX403" fmla="*/ 933811 w 1133975"/>
              <a:gd name="connsiteY403" fmla="*/ 77689 h 452919"/>
              <a:gd name="connsiteX404" fmla="*/ 946574 w 1133975"/>
              <a:gd name="connsiteY404" fmla="*/ 81023 h 452919"/>
              <a:gd name="connsiteX405" fmla="*/ 958385 w 1133975"/>
              <a:gd name="connsiteY405" fmla="*/ 77213 h 452919"/>
              <a:gd name="connsiteX406" fmla="*/ 963814 w 1133975"/>
              <a:gd name="connsiteY406" fmla="*/ 55305 h 452919"/>
              <a:gd name="connsiteX407" fmla="*/ 942193 w 1133975"/>
              <a:gd name="connsiteY407" fmla="*/ 38732 h 452919"/>
              <a:gd name="connsiteX408" fmla="*/ 935621 w 1133975"/>
              <a:gd name="connsiteY408" fmla="*/ 29778 h 452919"/>
              <a:gd name="connsiteX409" fmla="*/ 939812 w 1133975"/>
              <a:gd name="connsiteY409" fmla="*/ 22444 h 452919"/>
              <a:gd name="connsiteX410" fmla="*/ 950670 w 1133975"/>
              <a:gd name="connsiteY410" fmla="*/ 23016 h 452919"/>
              <a:gd name="connsiteX411" fmla="*/ 958766 w 1133975"/>
              <a:gd name="connsiteY411" fmla="*/ 37208 h 452919"/>
              <a:gd name="connsiteX412" fmla="*/ 958766 w 1133975"/>
              <a:gd name="connsiteY412" fmla="*/ 38732 h 452919"/>
              <a:gd name="connsiteX413" fmla="*/ 962100 w 1133975"/>
              <a:gd name="connsiteY413" fmla="*/ 38732 h 452919"/>
              <a:gd name="connsiteX414" fmla="*/ 962100 w 1133975"/>
              <a:gd name="connsiteY414" fmla="*/ 16824 h 452919"/>
              <a:gd name="connsiteX415" fmla="*/ 958957 w 1133975"/>
              <a:gd name="connsiteY415" fmla="*/ 16824 h 452919"/>
              <a:gd name="connsiteX416" fmla="*/ 958957 w 1133975"/>
              <a:gd name="connsiteY416" fmla="*/ 17491 h 452919"/>
              <a:gd name="connsiteX417" fmla="*/ 958004 w 1133975"/>
              <a:gd name="connsiteY417" fmla="*/ 19301 h 452919"/>
              <a:gd name="connsiteX418" fmla="*/ 954289 w 1133975"/>
              <a:gd name="connsiteY418" fmla="*/ 18825 h 452919"/>
              <a:gd name="connsiteX419" fmla="*/ 931525 w 1133975"/>
              <a:gd name="connsiteY419" fmla="*/ 20730 h 452919"/>
              <a:gd name="connsiteX420" fmla="*/ 925905 w 1133975"/>
              <a:gd name="connsiteY420" fmla="*/ 35208 h 452919"/>
              <a:gd name="connsiteX421" fmla="*/ 934382 w 1133975"/>
              <a:gd name="connsiteY421" fmla="*/ 47971 h 452919"/>
              <a:gd name="connsiteX422" fmla="*/ 851991 w 1133975"/>
              <a:gd name="connsiteY422" fmla="*/ 62640 h 452919"/>
              <a:gd name="connsiteX423" fmla="*/ 848562 w 1133975"/>
              <a:gd name="connsiteY423" fmla="*/ 62640 h 452919"/>
              <a:gd name="connsiteX424" fmla="*/ 848562 w 1133975"/>
              <a:gd name="connsiteY424" fmla="*/ 63211 h 452919"/>
              <a:gd name="connsiteX425" fmla="*/ 834751 w 1133975"/>
              <a:gd name="connsiteY425" fmla="*/ 74832 h 452919"/>
              <a:gd name="connsiteX426" fmla="*/ 818939 w 1133975"/>
              <a:gd name="connsiteY426" fmla="*/ 74832 h 452919"/>
              <a:gd name="connsiteX427" fmla="*/ 816653 w 1133975"/>
              <a:gd name="connsiteY427" fmla="*/ 72546 h 452919"/>
              <a:gd name="connsiteX428" fmla="*/ 816653 w 1133975"/>
              <a:gd name="connsiteY428" fmla="*/ 49971 h 452919"/>
              <a:gd name="connsiteX429" fmla="*/ 833798 w 1133975"/>
              <a:gd name="connsiteY429" fmla="*/ 49971 h 452919"/>
              <a:gd name="connsiteX430" fmla="*/ 837513 w 1133975"/>
              <a:gd name="connsiteY430" fmla="*/ 55020 h 452919"/>
              <a:gd name="connsiteX431" fmla="*/ 837513 w 1133975"/>
              <a:gd name="connsiteY431" fmla="*/ 56258 h 452919"/>
              <a:gd name="connsiteX432" fmla="*/ 841132 w 1133975"/>
              <a:gd name="connsiteY432" fmla="*/ 56258 h 452919"/>
              <a:gd name="connsiteX433" fmla="*/ 841132 w 1133975"/>
              <a:gd name="connsiteY433" fmla="*/ 37208 h 452919"/>
              <a:gd name="connsiteX434" fmla="*/ 837513 w 1133975"/>
              <a:gd name="connsiteY434" fmla="*/ 37208 h 452919"/>
              <a:gd name="connsiteX435" fmla="*/ 837513 w 1133975"/>
              <a:gd name="connsiteY435" fmla="*/ 38732 h 452919"/>
              <a:gd name="connsiteX436" fmla="*/ 833798 w 1133975"/>
              <a:gd name="connsiteY436" fmla="*/ 43780 h 452919"/>
              <a:gd name="connsiteX437" fmla="*/ 816653 w 1133975"/>
              <a:gd name="connsiteY437" fmla="*/ 43780 h 452919"/>
              <a:gd name="connsiteX438" fmla="*/ 816653 w 1133975"/>
              <a:gd name="connsiteY438" fmla="*/ 22349 h 452919"/>
              <a:gd name="connsiteX439" fmla="*/ 835227 w 1133975"/>
              <a:gd name="connsiteY439" fmla="*/ 22349 h 452919"/>
              <a:gd name="connsiteX440" fmla="*/ 843133 w 1133975"/>
              <a:gd name="connsiteY440" fmla="*/ 31874 h 452919"/>
              <a:gd name="connsiteX441" fmla="*/ 843133 w 1133975"/>
              <a:gd name="connsiteY441" fmla="*/ 32636 h 452919"/>
              <a:gd name="connsiteX442" fmla="*/ 846467 w 1133975"/>
              <a:gd name="connsiteY442" fmla="*/ 32636 h 452919"/>
              <a:gd name="connsiteX443" fmla="*/ 845133 w 1133975"/>
              <a:gd name="connsiteY443" fmla="*/ 16634 h 452919"/>
              <a:gd name="connsiteX444" fmla="*/ 798365 w 1133975"/>
              <a:gd name="connsiteY444" fmla="*/ 16634 h 452919"/>
              <a:gd name="connsiteX445" fmla="*/ 798365 w 1133975"/>
              <a:gd name="connsiteY445" fmla="*/ 19682 h 452919"/>
              <a:gd name="connsiteX446" fmla="*/ 799699 w 1133975"/>
              <a:gd name="connsiteY446" fmla="*/ 19682 h 452919"/>
              <a:gd name="connsiteX447" fmla="*/ 804461 w 1133975"/>
              <a:gd name="connsiteY447" fmla="*/ 25397 h 452919"/>
              <a:gd name="connsiteX448" fmla="*/ 804461 w 1133975"/>
              <a:gd name="connsiteY448" fmla="*/ 71498 h 452919"/>
              <a:gd name="connsiteX449" fmla="*/ 799699 w 1133975"/>
              <a:gd name="connsiteY449" fmla="*/ 77118 h 452919"/>
              <a:gd name="connsiteX450" fmla="*/ 798365 w 1133975"/>
              <a:gd name="connsiteY450" fmla="*/ 77118 h 452919"/>
              <a:gd name="connsiteX451" fmla="*/ 798365 w 1133975"/>
              <a:gd name="connsiteY451" fmla="*/ 80642 h 452919"/>
              <a:gd name="connsiteX452" fmla="*/ 846467 w 1133975"/>
              <a:gd name="connsiteY452" fmla="*/ 80642 h 452919"/>
              <a:gd name="connsiteX453" fmla="*/ 1000962 w 1133975"/>
              <a:gd name="connsiteY453" fmla="*/ 77308 h 452919"/>
              <a:gd name="connsiteX454" fmla="*/ 999628 w 1133975"/>
              <a:gd name="connsiteY454" fmla="*/ 77308 h 452919"/>
              <a:gd name="connsiteX455" fmla="*/ 994770 w 1133975"/>
              <a:gd name="connsiteY455" fmla="*/ 71688 h 452919"/>
              <a:gd name="connsiteX456" fmla="*/ 994770 w 1133975"/>
              <a:gd name="connsiteY456" fmla="*/ 25587 h 452919"/>
              <a:gd name="connsiteX457" fmla="*/ 999628 w 1133975"/>
              <a:gd name="connsiteY457" fmla="*/ 19872 h 452919"/>
              <a:gd name="connsiteX458" fmla="*/ 1000962 w 1133975"/>
              <a:gd name="connsiteY458" fmla="*/ 19872 h 452919"/>
              <a:gd name="connsiteX459" fmla="*/ 1000962 w 1133975"/>
              <a:gd name="connsiteY459" fmla="*/ 16443 h 452919"/>
              <a:gd name="connsiteX460" fmla="*/ 976578 w 1133975"/>
              <a:gd name="connsiteY460" fmla="*/ 16443 h 452919"/>
              <a:gd name="connsiteX461" fmla="*/ 976578 w 1133975"/>
              <a:gd name="connsiteY461" fmla="*/ 19682 h 452919"/>
              <a:gd name="connsiteX462" fmla="*/ 978102 w 1133975"/>
              <a:gd name="connsiteY462" fmla="*/ 19682 h 452919"/>
              <a:gd name="connsiteX463" fmla="*/ 982864 w 1133975"/>
              <a:gd name="connsiteY463" fmla="*/ 25397 h 452919"/>
              <a:gd name="connsiteX464" fmla="*/ 982864 w 1133975"/>
              <a:gd name="connsiteY464" fmla="*/ 71498 h 452919"/>
              <a:gd name="connsiteX465" fmla="*/ 978102 w 1133975"/>
              <a:gd name="connsiteY465" fmla="*/ 77118 h 452919"/>
              <a:gd name="connsiteX466" fmla="*/ 976578 w 1133975"/>
              <a:gd name="connsiteY466" fmla="*/ 77118 h 452919"/>
              <a:gd name="connsiteX467" fmla="*/ 976578 w 1133975"/>
              <a:gd name="connsiteY467" fmla="*/ 80642 h 452919"/>
              <a:gd name="connsiteX468" fmla="*/ 1000962 w 1133975"/>
              <a:gd name="connsiteY468" fmla="*/ 80642 h 452919"/>
              <a:gd name="connsiteX469" fmla="*/ 405554 w 1133975"/>
              <a:gd name="connsiteY469" fmla="*/ 77308 h 452919"/>
              <a:gd name="connsiteX470" fmla="*/ 404316 w 1133975"/>
              <a:gd name="connsiteY470" fmla="*/ 77308 h 452919"/>
              <a:gd name="connsiteX471" fmla="*/ 399553 w 1133975"/>
              <a:gd name="connsiteY471" fmla="*/ 71688 h 452919"/>
              <a:gd name="connsiteX472" fmla="*/ 399553 w 1133975"/>
              <a:gd name="connsiteY472" fmla="*/ 51019 h 452919"/>
              <a:gd name="connsiteX473" fmla="*/ 424509 w 1133975"/>
              <a:gd name="connsiteY473" fmla="*/ 51019 h 452919"/>
              <a:gd name="connsiteX474" fmla="*/ 424509 w 1133975"/>
              <a:gd name="connsiteY474" fmla="*/ 71688 h 452919"/>
              <a:gd name="connsiteX475" fmla="*/ 419556 w 1133975"/>
              <a:gd name="connsiteY475" fmla="*/ 77308 h 452919"/>
              <a:gd name="connsiteX476" fmla="*/ 418222 w 1133975"/>
              <a:gd name="connsiteY476" fmla="*/ 77308 h 452919"/>
              <a:gd name="connsiteX477" fmla="*/ 418222 w 1133975"/>
              <a:gd name="connsiteY477" fmla="*/ 80832 h 452919"/>
              <a:gd name="connsiteX478" fmla="*/ 442702 w 1133975"/>
              <a:gd name="connsiteY478" fmla="*/ 80832 h 452919"/>
              <a:gd name="connsiteX479" fmla="*/ 442702 w 1133975"/>
              <a:gd name="connsiteY479" fmla="*/ 77308 h 452919"/>
              <a:gd name="connsiteX480" fmla="*/ 441177 w 1133975"/>
              <a:gd name="connsiteY480" fmla="*/ 77308 h 452919"/>
              <a:gd name="connsiteX481" fmla="*/ 436415 w 1133975"/>
              <a:gd name="connsiteY481" fmla="*/ 71688 h 452919"/>
              <a:gd name="connsiteX482" fmla="*/ 436415 w 1133975"/>
              <a:gd name="connsiteY482" fmla="*/ 25587 h 452919"/>
              <a:gd name="connsiteX483" fmla="*/ 441177 w 1133975"/>
              <a:gd name="connsiteY483" fmla="*/ 19872 h 452919"/>
              <a:gd name="connsiteX484" fmla="*/ 442702 w 1133975"/>
              <a:gd name="connsiteY484" fmla="*/ 19872 h 452919"/>
              <a:gd name="connsiteX485" fmla="*/ 442702 w 1133975"/>
              <a:gd name="connsiteY485" fmla="*/ 16443 h 452919"/>
              <a:gd name="connsiteX486" fmla="*/ 418222 w 1133975"/>
              <a:gd name="connsiteY486" fmla="*/ 16443 h 452919"/>
              <a:gd name="connsiteX487" fmla="*/ 418222 w 1133975"/>
              <a:gd name="connsiteY487" fmla="*/ 19682 h 452919"/>
              <a:gd name="connsiteX488" fmla="*/ 419937 w 1133975"/>
              <a:gd name="connsiteY488" fmla="*/ 19682 h 452919"/>
              <a:gd name="connsiteX489" fmla="*/ 424890 w 1133975"/>
              <a:gd name="connsiteY489" fmla="*/ 25397 h 452919"/>
              <a:gd name="connsiteX490" fmla="*/ 424890 w 1133975"/>
              <a:gd name="connsiteY490" fmla="*/ 44447 h 452919"/>
              <a:gd name="connsiteX491" fmla="*/ 399935 w 1133975"/>
              <a:gd name="connsiteY491" fmla="*/ 44447 h 452919"/>
              <a:gd name="connsiteX492" fmla="*/ 399935 w 1133975"/>
              <a:gd name="connsiteY492" fmla="*/ 25397 h 452919"/>
              <a:gd name="connsiteX493" fmla="*/ 404697 w 1133975"/>
              <a:gd name="connsiteY493" fmla="*/ 19682 h 452919"/>
              <a:gd name="connsiteX494" fmla="*/ 405935 w 1133975"/>
              <a:gd name="connsiteY494" fmla="*/ 19682 h 452919"/>
              <a:gd name="connsiteX495" fmla="*/ 405935 w 1133975"/>
              <a:gd name="connsiteY495" fmla="*/ 16253 h 452919"/>
              <a:gd name="connsiteX496" fmla="*/ 381837 w 1133975"/>
              <a:gd name="connsiteY496" fmla="*/ 16253 h 452919"/>
              <a:gd name="connsiteX497" fmla="*/ 381837 w 1133975"/>
              <a:gd name="connsiteY497" fmla="*/ 19682 h 452919"/>
              <a:gd name="connsiteX498" fmla="*/ 383075 w 1133975"/>
              <a:gd name="connsiteY498" fmla="*/ 19682 h 452919"/>
              <a:gd name="connsiteX499" fmla="*/ 387838 w 1133975"/>
              <a:gd name="connsiteY499" fmla="*/ 25397 h 452919"/>
              <a:gd name="connsiteX500" fmla="*/ 387838 w 1133975"/>
              <a:gd name="connsiteY500" fmla="*/ 71498 h 452919"/>
              <a:gd name="connsiteX501" fmla="*/ 383075 w 1133975"/>
              <a:gd name="connsiteY501" fmla="*/ 77118 h 452919"/>
              <a:gd name="connsiteX502" fmla="*/ 381837 w 1133975"/>
              <a:gd name="connsiteY502" fmla="*/ 77118 h 452919"/>
              <a:gd name="connsiteX503" fmla="*/ 381837 w 1133975"/>
              <a:gd name="connsiteY503" fmla="*/ 80642 h 452919"/>
              <a:gd name="connsiteX504" fmla="*/ 406030 w 1133975"/>
              <a:gd name="connsiteY504" fmla="*/ 80642 h 452919"/>
              <a:gd name="connsiteX505" fmla="*/ 506233 w 1133975"/>
              <a:gd name="connsiteY505" fmla="*/ 62259 h 452919"/>
              <a:gd name="connsiteX506" fmla="*/ 502519 w 1133975"/>
              <a:gd name="connsiteY506" fmla="*/ 62259 h 452919"/>
              <a:gd name="connsiteX507" fmla="*/ 502519 w 1133975"/>
              <a:gd name="connsiteY507" fmla="*/ 62830 h 452919"/>
              <a:gd name="connsiteX508" fmla="*/ 488707 w 1133975"/>
              <a:gd name="connsiteY508" fmla="*/ 74451 h 452919"/>
              <a:gd name="connsiteX509" fmla="*/ 472896 w 1133975"/>
              <a:gd name="connsiteY509" fmla="*/ 74451 h 452919"/>
              <a:gd name="connsiteX510" fmla="*/ 470705 w 1133975"/>
              <a:gd name="connsiteY510" fmla="*/ 72262 h 452919"/>
              <a:gd name="connsiteX511" fmla="*/ 470705 w 1133975"/>
              <a:gd name="connsiteY511" fmla="*/ 72165 h 452919"/>
              <a:gd name="connsiteX512" fmla="*/ 470705 w 1133975"/>
              <a:gd name="connsiteY512" fmla="*/ 49971 h 452919"/>
              <a:gd name="connsiteX513" fmla="*/ 487946 w 1133975"/>
              <a:gd name="connsiteY513" fmla="*/ 49971 h 452919"/>
              <a:gd name="connsiteX514" fmla="*/ 491470 w 1133975"/>
              <a:gd name="connsiteY514" fmla="*/ 55020 h 452919"/>
              <a:gd name="connsiteX515" fmla="*/ 491470 w 1133975"/>
              <a:gd name="connsiteY515" fmla="*/ 56258 h 452919"/>
              <a:gd name="connsiteX516" fmla="*/ 495089 w 1133975"/>
              <a:gd name="connsiteY516" fmla="*/ 56258 h 452919"/>
              <a:gd name="connsiteX517" fmla="*/ 495089 w 1133975"/>
              <a:gd name="connsiteY517" fmla="*/ 37208 h 452919"/>
              <a:gd name="connsiteX518" fmla="*/ 491470 w 1133975"/>
              <a:gd name="connsiteY518" fmla="*/ 37208 h 452919"/>
              <a:gd name="connsiteX519" fmla="*/ 491470 w 1133975"/>
              <a:gd name="connsiteY519" fmla="*/ 38732 h 452919"/>
              <a:gd name="connsiteX520" fmla="*/ 487946 w 1133975"/>
              <a:gd name="connsiteY520" fmla="*/ 43780 h 452919"/>
              <a:gd name="connsiteX521" fmla="*/ 470705 w 1133975"/>
              <a:gd name="connsiteY521" fmla="*/ 43780 h 452919"/>
              <a:gd name="connsiteX522" fmla="*/ 470705 w 1133975"/>
              <a:gd name="connsiteY522" fmla="*/ 22349 h 452919"/>
              <a:gd name="connsiteX523" fmla="*/ 489184 w 1133975"/>
              <a:gd name="connsiteY523" fmla="*/ 22349 h 452919"/>
              <a:gd name="connsiteX524" fmla="*/ 497089 w 1133975"/>
              <a:gd name="connsiteY524" fmla="*/ 31874 h 452919"/>
              <a:gd name="connsiteX525" fmla="*/ 497089 w 1133975"/>
              <a:gd name="connsiteY525" fmla="*/ 32636 h 452919"/>
              <a:gd name="connsiteX526" fmla="*/ 500423 w 1133975"/>
              <a:gd name="connsiteY526" fmla="*/ 32636 h 452919"/>
              <a:gd name="connsiteX527" fmla="*/ 499280 w 1133975"/>
              <a:gd name="connsiteY527" fmla="*/ 16634 h 452919"/>
              <a:gd name="connsiteX528" fmla="*/ 452417 w 1133975"/>
              <a:gd name="connsiteY528" fmla="*/ 16634 h 452919"/>
              <a:gd name="connsiteX529" fmla="*/ 452417 w 1133975"/>
              <a:gd name="connsiteY529" fmla="*/ 19682 h 452919"/>
              <a:gd name="connsiteX530" fmla="*/ 453655 w 1133975"/>
              <a:gd name="connsiteY530" fmla="*/ 19682 h 452919"/>
              <a:gd name="connsiteX531" fmla="*/ 458608 w 1133975"/>
              <a:gd name="connsiteY531" fmla="*/ 25397 h 452919"/>
              <a:gd name="connsiteX532" fmla="*/ 458608 w 1133975"/>
              <a:gd name="connsiteY532" fmla="*/ 71498 h 452919"/>
              <a:gd name="connsiteX533" fmla="*/ 453655 w 1133975"/>
              <a:gd name="connsiteY533" fmla="*/ 77118 h 452919"/>
              <a:gd name="connsiteX534" fmla="*/ 452417 w 1133975"/>
              <a:gd name="connsiteY534" fmla="*/ 77118 h 452919"/>
              <a:gd name="connsiteX535" fmla="*/ 452417 w 1133975"/>
              <a:gd name="connsiteY535" fmla="*/ 80642 h 452919"/>
              <a:gd name="connsiteX536" fmla="*/ 500519 w 1133975"/>
              <a:gd name="connsiteY536" fmla="*/ 80642 h 452919"/>
              <a:gd name="connsiteX537" fmla="*/ 1077733 w 1133975"/>
              <a:gd name="connsiteY537" fmla="*/ 24159 h 452919"/>
              <a:gd name="connsiteX538" fmla="*/ 1096783 w 1133975"/>
              <a:gd name="connsiteY538" fmla="*/ 53305 h 452919"/>
              <a:gd name="connsiteX539" fmla="*/ 1096783 w 1133975"/>
              <a:gd name="connsiteY539" fmla="*/ 71307 h 452919"/>
              <a:gd name="connsiteX540" fmla="*/ 1091926 w 1133975"/>
              <a:gd name="connsiteY540" fmla="*/ 77118 h 452919"/>
              <a:gd name="connsiteX541" fmla="*/ 1090592 w 1133975"/>
              <a:gd name="connsiteY541" fmla="*/ 77118 h 452919"/>
              <a:gd name="connsiteX542" fmla="*/ 1090592 w 1133975"/>
              <a:gd name="connsiteY542" fmla="*/ 80547 h 452919"/>
              <a:gd name="connsiteX543" fmla="*/ 1115262 w 1133975"/>
              <a:gd name="connsiteY543" fmla="*/ 80547 h 452919"/>
              <a:gd name="connsiteX544" fmla="*/ 1115262 w 1133975"/>
              <a:gd name="connsiteY544" fmla="*/ 77118 h 452919"/>
              <a:gd name="connsiteX545" fmla="*/ 1113928 w 1133975"/>
              <a:gd name="connsiteY545" fmla="*/ 77118 h 452919"/>
              <a:gd name="connsiteX546" fmla="*/ 1108880 w 1133975"/>
              <a:gd name="connsiteY546" fmla="*/ 71498 h 452919"/>
              <a:gd name="connsiteX547" fmla="*/ 1108880 w 1133975"/>
              <a:gd name="connsiteY547" fmla="*/ 52448 h 452919"/>
              <a:gd name="connsiteX548" fmla="*/ 1125835 w 1133975"/>
              <a:gd name="connsiteY548" fmla="*/ 23873 h 452919"/>
              <a:gd name="connsiteX549" fmla="*/ 1132217 w 1133975"/>
              <a:gd name="connsiteY549" fmla="*/ 19491 h 452919"/>
              <a:gd name="connsiteX550" fmla="*/ 1133074 w 1133975"/>
              <a:gd name="connsiteY550" fmla="*/ 19491 h 452919"/>
              <a:gd name="connsiteX551" fmla="*/ 1133074 w 1133975"/>
              <a:gd name="connsiteY551" fmla="*/ 15967 h 452919"/>
              <a:gd name="connsiteX552" fmla="*/ 1115929 w 1133975"/>
              <a:gd name="connsiteY552" fmla="*/ 15967 h 452919"/>
              <a:gd name="connsiteX553" fmla="*/ 1115929 w 1133975"/>
              <a:gd name="connsiteY553" fmla="*/ 19682 h 452919"/>
              <a:gd name="connsiteX554" fmla="*/ 1118405 w 1133975"/>
              <a:gd name="connsiteY554" fmla="*/ 19682 h 452919"/>
              <a:gd name="connsiteX555" fmla="*/ 1119548 w 1133975"/>
              <a:gd name="connsiteY555" fmla="*/ 20539 h 452919"/>
              <a:gd name="connsiteX556" fmla="*/ 1119548 w 1133975"/>
              <a:gd name="connsiteY556" fmla="*/ 22635 h 452919"/>
              <a:gd name="connsiteX557" fmla="*/ 1105928 w 1133975"/>
              <a:gd name="connsiteY557" fmla="*/ 45780 h 452919"/>
              <a:gd name="connsiteX558" fmla="*/ 1090973 w 1133975"/>
              <a:gd name="connsiteY558" fmla="*/ 23016 h 452919"/>
              <a:gd name="connsiteX559" fmla="*/ 1090973 w 1133975"/>
              <a:gd name="connsiteY559" fmla="*/ 20634 h 452919"/>
              <a:gd name="connsiteX560" fmla="*/ 1092497 w 1133975"/>
              <a:gd name="connsiteY560" fmla="*/ 19682 h 452919"/>
              <a:gd name="connsiteX561" fmla="*/ 1094783 w 1133975"/>
              <a:gd name="connsiteY561" fmla="*/ 19682 h 452919"/>
              <a:gd name="connsiteX562" fmla="*/ 1094783 w 1133975"/>
              <a:gd name="connsiteY562" fmla="*/ 16158 h 452919"/>
              <a:gd name="connsiteX563" fmla="*/ 1070876 w 1133975"/>
              <a:gd name="connsiteY563" fmla="*/ 16158 h 452919"/>
              <a:gd name="connsiteX564" fmla="*/ 1070876 w 1133975"/>
              <a:gd name="connsiteY564" fmla="*/ 19682 h 452919"/>
              <a:gd name="connsiteX565" fmla="*/ 1071733 w 1133975"/>
              <a:gd name="connsiteY565" fmla="*/ 19682 h 452919"/>
              <a:gd name="connsiteX566" fmla="*/ 1077543 w 1133975"/>
              <a:gd name="connsiteY566" fmla="*/ 24254 h 452919"/>
              <a:gd name="connsiteX567" fmla="*/ 629868 w 1133975"/>
              <a:gd name="connsiteY567" fmla="*/ 21111 h 452919"/>
              <a:gd name="connsiteX568" fmla="*/ 632059 w 1133975"/>
              <a:gd name="connsiteY568" fmla="*/ 23682 h 452919"/>
              <a:gd name="connsiteX569" fmla="*/ 633869 w 1133975"/>
              <a:gd name="connsiteY569" fmla="*/ 25778 h 452919"/>
              <a:gd name="connsiteX570" fmla="*/ 633869 w 1133975"/>
              <a:gd name="connsiteY570" fmla="*/ 73403 h 452919"/>
              <a:gd name="connsiteX571" fmla="*/ 629201 w 1133975"/>
              <a:gd name="connsiteY571" fmla="*/ 77118 h 452919"/>
              <a:gd name="connsiteX572" fmla="*/ 627677 w 1133975"/>
              <a:gd name="connsiteY572" fmla="*/ 77118 h 452919"/>
              <a:gd name="connsiteX573" fmla="*/ 627677 w 1133975"/>
              <a:gd name="connsiteY573" fmla="*/ 80737 h 452919"/>
              <a:gd name="connsiteX574" fmla="*/ 646727 w 1133975"/>
              <a:gd name="connsiteY574" fmla="*/ 80737 h 452919"/>
              <a:gd name="connsiteX575" fmla="*/ 646727 w 1133975"/>
              <a:gd name="connsiteY575" fmla="*/ 76832 h 452919"/>
              <a:gd name="connsiteX576" fmla="*/ 645489 w 1133975"/>
              <a:gd name="connsiteY576" fmla="*/ 76832 h 452919"/>
              <a:gd name="connsiteX577" fmla="*/ 640536 w 1133975"/>
              <a:gd name="connsiteY577" fmla="*/ 73117 h 452919"/>
              <a:gd name="connsiteX578" fmla="*/ 640536 w 1133975"/>
              <a:gd name="connsiteY578" fmla="*/ 34350 h 452919"/>
              <a:gd name="connsiteX579" fmla="*/ 680351 w 1133975"/>
              <a:gd name="connsiteY579" fmla="*/ 80547 h 452919"/>
              <a:gd name="connsiteX580" fmla="*/ 680351 w 1133975"/>
              <a:gd name="connsiteY580" fmla="*/ 80547 h 452919"/>
              <a:gd name="connsiteX581" fmla="*/ 682922 w 1133975"/>
              <a:gd name="connsiteY581" fmla="*/ 80547 h 452919"/>
              <a:gd name="connsiteX582" fmla="*/ 682922 w 1133975"/>
              <a:gd name="connsiteY582" fmla="*/ 23397 h 452919"/>
              <a:gd name="connsiteX583" fmla="*/ 687628 w 1133975"/>
              <a:gd name="connsiteY583" fmla="*/ 19581 h 452919"/>
              <a:gd name="connsiteX584" fmla="*/ 687685 w 1133975"/>
              <a:gd name="connsiteY584" fmla="*/ 19587 h 452919"/>
              <a:gd name="connsiteX585" fmla="*/ 689018 w 1133975"/>
              <a:gd name="connsiteY585" fmla="*/ 19587 h 452919"/>
              <a:gd name="connsiteX586" fmla="*/ 689018 w 1133975"/>
              <a:gd name="connsiteY586" fmla="*/ 16158 h 452919"/>
              <a:gd name="connsiteX587" fmla="*/ 669968 w 1133975"/>
              <a:gd name="connsiteY587" fmla="*/ 16158 h 452919"/>
              <a:gd name="connsiteX588" fmla="*/ 669968 w 1133975"/>
              <a:gd name="connsiteY588" fmla="*/ 19682 h 452919"/>
              <a:gd name="connsiteX589" fmla="*/ 671397 w 1133975"/>
              <a:gd name="connsiteY589" fmla="*/ 19682 h 452919"/>
              <a:gd name="connsiteX590" fmla="*/ 676054 w 1133975"/>
              <a:gd name="connsiteY590" fmla="*/ 23353 h 452919"/>
              <a:gd name="connsiteX591" fmla="*/ 676064 w 1133975"/>
              <a:gd name="connsiteY591" fmla="*/ 23492 h 452919"/>
              <a:gd name="connsiteX592" fmla="*/ 676064 w 1133975"/>
              <a:gd name="connsiteY592" fmla="*/ 56925 h 452919"/>
              <a:gd name="connsiteX593" fmla="*/ 640917 w 1133975"/>
              <a:gd name="connsiteY593" fmla="*/ 16253 h 452919"/>
              <a:gd name="connsiteX594" fmla="*/ 623677 w 1133975"/>
              <a:gd name="connsiteY594" fmla="*/ 16253 h 452919"/>
              <a:gd name="connsiteX595" fmla="*/ 623677 w 1133975"/>
              <a:gd name="connsiteY595" fmla="*/ 19682 h 452919"/>
              <a:gd name="connsiteX596" fmla="*/ 624534 w 1133975"/>
              <a:gd name="connsiteY596" fmla="*/ 19682 h 452919"/>
              <a:gd name="connsiteX597" fmla="*/ 629487 w 1133975"/>
              <a:gd name="connsiteY597" fmla="*/ 21206 h 452919"/>
              <a:gd name="connsiteX598" fmla="*/ 734262 w 1133975"/>
              <a:gd name="connsiteY598" fmla="*/ 24444 h 452919"/>
              <a:gd name="connsiteX599" fmla="*/ 758170 w 1133975"/>
              <a:gd name="connsiteY599" fmla="*/ 79689 h 452919"/>
              <a:gd name="connsiteX600" fmla="*/ 758170 w 1133975"/>
              <a:gd name="connsiteY600" fmla="*/ 79689 h 452919"/>
              <a:gd name="connsiteX601" fmla="*/ 760075 w 1133975"/>
              <a:gd name="connsiteY601" fmla="*/ 80642 h 452919"/>
              <a:gd name="connsiteX602" fmla="*/ 760075 w 1133975"/>
              <a:gd name="connsiteY602" fmla="*/ 80642 h 452919"/>
              <a:gd name="connsiteX603" fmla="*/ 761694 w 1133975"/>
              <a:gd name="connsiteY603" fmla="*/ 79594 h 452919"/>
              <a:gd name="connsiteX604" fmla="*/ 783316 w 1133975"/>
              <a:gd name="connsiteY604" fmla="*/ 24540 h 452919"/>
              <a:gd name="connsiteX605" fmla="*/ 788364 w 1133975"/>
              <a:gd name="connsiteY605" fmla="*/ 19491 h 452919"/>
              <a:gd name="connsiteX606" fmla="*/ 789221 w 1133975"/>
              <a:gd name="connsiteY606" fmla="*/ 19491 h 452919"/>
              <a:gd name="connsiteX607" fmla="*/ 789221 w 1133975"/>
              <a:gd name="connsiteY607" fmla="*/ 16062 h 452919"/>
              <a:gd name="connsiteX608" fmla="*/ 773029 w 1133975"/>
              <a:gd name="connsiteY608" fmla="*/ 16062 h 452919"/>
              <a:gd name="connsiteX609" fmla="*/ 773029 w 1133975"/>
              <a:gd name="connsiteY609" fmla="*/ 19682 h 452919"/>
              <a:gd name="connsiteX610" fmla="*/ 774839 w 1133975"/>
              <a:gd name="connsiteY610" fmla="*/ 19682 h 452919"/>
              <a:gd name="connsiteX611" fmla="*/ 776744 w 1133975"/>
              <a:gd name="connsiteY611" fmla="*/ 20730 h 452919"/>
              <a:gd name="connsiteX612" fmla="*/ 776744 w 1133975"/>
              <a:gd name="connsiteY612" fmla="*/ 22730 h 452919"/>
              <a:gd name="connsiteX613" fmla="*/ 762837 w 1133975"/>
              <a:gd name="connsiteY613" fmla="*/ 59496 h 452919"/>
              <a:gd name="connsiteX614" fmla="*/ 746740 w 1133975"/>
              <a:gd name="connsiteY614" fmla="*/ 22920 h 452919"/>
              <a:gd name="connsiteX615" fmla="*/ 746740 w 1133975"/>
              <a:gd name="connsiteY615" fmla="*/ 20920 h 452919"/>
              <a:gd name="connsiteX616" fmla="*/ 748454 w 1133975"/>
              <a:gd name="connsiteY616" fmla="*/ 19872 h 452919"/>
              <a:gd name="connsiteX617" fmla="*/ 751407 w 1133975"/>
              <a:gd name="connsiteY617" fmla="*/ 19872 h 452919"/>
              <a:gd name="connsiteX618" fmla="*/ 751407 w 1133975"/>
              <a:gd name="connsiteY618" fmla="*/ 16443 h 452919"/>
              <a:gd name="connsiteX619" fmla="*/ 728356 w 1133975"/>
              <a:gd name="connsiteY619" fmla="*/ 16443 h 452919"/>
              <a:gd name="connsiteX620" fmla="*/ 728356 w 1133975"/>
              <a:gd name="connsiteY620" fmla="*/ 19682 h 452919"/>
              <a:gd name="connsiteX621" fmla="*/ 729309 w 1133975"/>
              <a:gd name="connsiteY621" fmla="*/ 19682 h 452919"/>
              <a:gd name="connsiteX622" fmla="*/ 734262 w 1133975"/>
              <a:gd name="connsiteY622" fmla="*/ 24444 h 452919"/>
              <a:gd name="connsiteX623" fmla="*/ 548524 w 1133975"/>
              <a:gd name="connsiteY623" fmla="*/ 10633 h 452919"/>
              <a:gd name="connsiteX624" fmla="*/ 548524 w 1133975"/>
              <a:gd name="connsiteY624" fmla="*/ 53400 h 452919"/>
              <a:gd name="connsiteX625" fmla="*/ 578099 w 1133975"/>
              <a:gd name="connsiteY625" fmla="*/ 82112 h 452919"/>
              <a:gd name="connsiteX626" fmla="*/ 580528 w 1133975"/>
              <a:gd name="connsiteY626" fmla="*/ 81975 h 452919"/>
              <a:gd name="connsiteX627" fmla="*/ 611675 w 1133975"/>
              <a:gd name="connsiteY627" fmla="*/ 54829 h 452919"/>
              <a:gd name="connsiteX628" fmla="*/ 611675 w 1133975"/>
              <a:gd name="connsiteY628" fmla="*/ 8728 h 452919"/>
              <a:gd name="connsiteX629" fmla="*/ 616152 w 1133975"/>
              <a:gd name="connsiteY629" fmla="*/ 4061 h 452919"/>
              <a:gd name="connsiteX630" fmla="*/ 619962 w 1133975"/>
              <a:gd name="connsiteY630" fmla="*/ 4061 h 452919"/>
              <a:gd name="connsiteX631" fmla="*/ 619962 w 1133975"/>
              <a:gd name="connsiteY631" fmla="*/ -35 h 452919"/>
              <a:gd name="connsiteX632" fmla="*/ 595197 w 1133975"/>
              <a:gd name="connsiteY632" fmla="*/ -35 h 452919"/>
              <a:gd name="connsiteX633" fmla="*/ 595197 w 1133975"/>
              <a:gd name="connsiteY633" fmla="*/ 4061 h 452919"/>
              <a:gd name="connsiteX634" fmla="*/ 599102 w 1133975"/>
              <a:gd name="connsiteY634" fmla="*/ 4061 h 452919"/>
              <a:gd name="connsiteX635" fmla="*/ 603512 w 1133975"/>
              <a:gd name="connsiteY635" fmla="*/ 7816 h 452919"/>
              <a:gd name="connsiteX636" fmla="*/ 603484 w 1133975"/>
              <a:gd name="connsiteY636" fmla="*/ 8728 h 452919"/>
              <a:gd name="connsiteX637" fmla="*/ 603484 w 1133975"/>
              <a:gd name="connsiteY637" fmla="*/ 54734 h 452919"/>
              <a:gd name="connsiteX638" fmla="*/ 583014 w 1133975"/>
              <a:gd name="connsiteY638" fmla="*/ 73866 h 452919"/>
              <a:gd name="connsiteX639" fmla="*/ 581767 w 1133975"/>
              <a:gd name="connsiteY639" fmla="*/ 73784 h 452919"/>
              <a:gd name="connsiteX640" fmla="*/ 563222 w 1133975"/>
              <a:gd name="connsiteY640" fmla="*/ 55368 h 452919"/>
              <a:gd name="connsiteX641" fmla="*/ 563288 w 1133975"/>
              <a:gd name="connsiteY641" fmla="*/ 53781 h 452919"/>
              <a:gd name="connsiteX642" fmla="*/ 563288 w 1133975"/>
              <a:gd name="connsiteY642" fmla="*/ 10633 h 452919"/>
              <a:gd name="connsiteX643" fmla="*/ 569480 w 1133975"/>
              <a:gd name="connsiteY643" fmla="*/ 4061 h 452919"/>
              <a:gd name="connsiteX644" fmla="*/ 571479 w 1133975"/>
              <a:gd name="connsiteY644" fmla="*/ 4061 h 452919"/>
              <a:gd name="connsiteX645" fmla="*/ 571479 w 1133975"/>
              <a:gd name="connsiteY645" fmla="*/ -35 h 452919"/>
              <a:gd name="connsiteX646" fmla="*/ 540523 w 1133975"/>
              <a:gd name="connsiteY646" fmla="*/ -35 h 452919"/>
              <a:gd name="connsiteX647" fmla="*/ 540523 w 1133975"/>
              <a:gd name="connsiteY647" fmla="*/ 4061 h 452919"/>
              <a:gd name="connsiteX648" fmla="*/ 542333 w 1133975"/>
              <a:gd name="connsiteY648" fmla="*/ 4061 h 452919"/>
              <a:gd name="connsiteX649" fmla="*/ 548524 w 1133975"/>
              <a:gd name="connsiteY649" fmla="*/ 10633 h 452919"/>
              <a:gd name="connsiteX650" fmla="*/ 721403 w 1133975"/>
              <a:gd name="connsiteY650" fmla="*/ 77308 h 452919"/>
              <a:gd name="connsiteX651" fmla="*/ 720260 w 1133975"/>
              <a:gd name="connsiteY651" fmla="*/ 77308 h 452919"/>
              <a:gd name="connsiteX652" fmla="*/ 715403 w 1133975"/>
              <a:gd name="connsiteY652" fmla="*/ 71688 h 452919"/>
              <a:gd name="connsiteX653" fmla="*/ 715403 w 1133975"/>
              <a:gd name="connsiteY653" fmla="*/ 25587 h 452919"/>
              <a:gd name="connsiteX654" fmla="*/ 720260 w 1133975"/>
              <a:gd name="connsiteY654" fmla="*/ 19872 h 452919"/>
              <a:gd name="connsiteX655" fmla="*/ 721403 w 1133975"/>
              <a:gd name="connsiteY655" fmla="*/ 19872 h 452919"/>
              <a:gd name="connsiteX656" fmla="*/ 721403 w 1133975"/>
              <a:gd name="connsiteY656" fmla="*/ 16443 h 452919"/>
              <a:gd name="connsiteX657" fmla="*/ 697305 w 1133975"/>
              <a:gd name="connsiteY657" fmla="*/ 16443 h 452919"/>
              <a:gd name="connsiteX658" fmla="*/ 697305 w 1133975"/>
              <a:gd name="connsiteY658" fmla="*/ 19682 h 452919"/>
              <a:gd name="connsiteX659" fmla="*/ 698448 w 1133975"/>
              <a:gd name="connsiteY659" fmla="*/ 19682 h 452919"/>
              <a:gd name="connsiteX660" fmla="*/ 703592 w 1133975"/>
              <a:gd name="connsiteY660" fmla="*/ 25397 h 452919"/>
              <a:gd name="connsiteX661" fmla="*/ 703592 w 1133975"/>
              <a:gd name="connsiteY661" fmla="*/ 71498 h 452919"/>
              <a:gd name="connsiteX662" fmla="*/ 698448 w 1133975"/>
              <a:gd name="connsiteY662" fmla="*/ 77118 h 452919"/>
              <a:gd name="connsiteX663" fmla="*/ 697305 w 1133975"/>
              <a:gd name="connsiteY663" fmla="*/ 77118 h 452919"/>
              <a:gd name="connsiteX664" fmla="*/ 697305 w 1133975"/>
              <a:gd name="connsiteY664" fmla="*/ 80642 h 452919"/>
              <a:gd name="connsiteX665" fmla="*/ 721403 w 1133975"/>
              <a:gd name="connsiteY665" fmla="*/ 80642 h 452919"/>
              <a:gd name="connsiteX666" fmla="*/ 1064303 w 1133975"/>
              <a:gd name="connsiteY666" fmla="*/ 16443 h 452919"/>
              <a:gd name="connsiteX667" fmla="*/ 1012582 w 1133975"/>
              <a:gd name="connsiteY667" fmla="*/ 16443 h 452919"/>
              <a:gd name="connsiteX668" fmla="*/ 1011249 w 1133975"/>
              <a:gd name="connsiteY668" fmla="*/ 17682 h 452919"/>
              <a:gd name="connsiteX669" fmla="*/ 1010678 w 1133975"/>
              <a:gd name="connsiteY669" fmla="*/ 33017 h 452919"/>
              <a:gd name="connsiteX670" fmla="*/ 1013916 w 1133975"/>
              <a:gd name="connsiteY670" fmla="*/ 33017 h 452919"/>
              <a:gd name="connsiteX671" fmla="*/ 1013916 w 1133975"/>
              <a:gd name="connsiteY671" fmla="*/ 32160 h 452919"/>
              <a:gd name="connsiteX672" fmla="*/ 1020964 w 1133975"/>
              <a:gd name="connsiteY672" fmla="*/ 22635 h 452919"/>
              <a:gd name="connsiteX673" fmla="*/ 1032680 w 1133975"/>
              <a:gd name="connsiteY673" fmla="*/ 22635 h 452919"/>
              <a:gd name="connsiteX674" fmla="*/ 1032680 w 1133975"/>
              <a:gd name="connsiteY674" fmla="*/ 72069 h 452919"/>
              <a:gd name="connsiteX675" fmla="*/ 1027536 w 1133975"/>
              <a:gd name="connsiteY675" fmla="*/ 77308 h 452919"/>
              <a:gd name="connsiteX676" fmla="*/ 1026394 w 1133975"/>
              <a:gd name="connsiteY676" fmla="*/ 77308 h 452919"/>
              <a:gd name="connsiteX677" fmla="*/ 1026394 w 1133975"/>
              <a:gd name="connsiteY677" fmla="*/ 80832 h 452919"/>
              <a:gd name="connsiteX678" fmla="*/ 1050492 w 1133975"/>
              <a:gd name="connsiteY678" fmla="*/ 80832 h 452919"/>
              <a:gd name="connsiteX679" fmla="*/ 1050492 w 1133975"/>
              <a:gd name="connsiteY679" fmla="*/ 77308 h 452919"/>
              <a:gd name="connsiteX680" fmla="*/ 1049349 w 1133975"/>
              <a:gd name="connsiteY680" fmla="*/ 77308 h 452919"/>
              <a:gd name="connsiteX681" fmla="*/ 1044396 w 1133975"/>
              <a:gd name="connsiteY681" fmla="*/ 72069 h 452919"/>
              <a:gd name="connsiteX682" fmla="*/ 1044396 w 1133975"/>
              <a:gd name="connsiteY682" fmla="*/ 22920 h 452919"/>
              <a:gd name="connsiteX683" fmla="*/ 1056017 w 1133975"/>
              <a:gd name="connsiteY683" fmla="*/ 22920 h 452919"/>
              <a:gd name="connsiteX684" fmla="*/ 1062874 w 1133975"/>
              <a:gd name="connsiteY684" fmla="*/ 32445 h 452919"/>
              <a:gd name="connsiteX685" fmla="*/ 1062874 w 1133975"/>
              <a:gd name="connsiteY685" fmla="*/ 33303 h 452919"/>
              <a:gd name="connsiteX686" fmla="*/ 1066208 w 1133975"/>
              <a:gd name="connsiteY686" fmla="*/ 33303 h 452919"/>
              <a:gd name="connsiteX687" fmla="*/ 1065446 w 1133975"/>
              <a:gd name="connsiteY687" fmla="*/ 17967 h 452919"/>
              <a:gd name="connsiteX688" fmla="*/ 1064208 w 1133975"/>
              <a:gd name="connsiteY688" fmla="*/ 16729 h 452919"/>
              <a:gd name="connsiteX689" fmla="*/ 877137 w 1133975"/>
              <a:gd name="connsiteY689" fmla="*/ 22920 h 452919"/>
              <a:gd name="connsiteX690" fmla="*/ 881519 w 1133975"/>
              <a:gd name="connsiteY690" fmla="*/ 22254 h 452919"/>
              <a:gd name="connsiteX691" fmla="*/ 894273 w 1133975"/>
              <a:gd name="connsiteY691" fmla="*/ 33851 h 452919"/>
              <a:gd name="connsiteX692" fmla="*/ 894282 w 1133975"/>
              <a:gd name="connsiteY692" fmla="*/ 33969 h 452919"/>
              <a:gd name="connsiteX693" fmla="*/ 881519 w 1133975"/>
              <a:gd name="connsiteY693" fmla="*/ 46257 h 452919"/>
              <a:gd name="connsiteX694" fmla="*/ 877137 w 1133975"/>
              <a:gd name="connsiteY694" fmla="*/ 46257 h 452919"/>
              <a:gd name="connsiteX695" fmla="*/ 883328 w 1133975"/>
              <a:gd name="connsiteY695" fmla="*/ 77308 h 452919"/>
              <a:gd name="connsiteX696" fmla="*/ 882090 w 1133975"/>
              <a:gd name="connsiteY696" fmla="*/ 77308 h 452919"/>
              <a:gd name="connsiteX697" fmla="*/ 877137 w 1133975"/>
              <a:gd name="connsiteY697" fmla="*/ 71688 h 452919"/>
              <a:gd name="connsiteX698" fmla="*/ 877137 w 1133975"/>
              <a:gd name="connsiteY698" fmla="*/ 51876 h 452919"/>
              <a:gd name="connsiteX699" fmla="*/ 879899 w 1133975"/>
              <a:gd name="connsiteY699" fmla="*/ 51876 h 452919"/>
              <a:gd name="connsiteX700" fmla="*/ 901807 w 1133975"/>
              <a:gd name="connsiteY700" fmla="*/ 80451 h 452919"/>
              <a:gd name="connsiteX701" fmla="*/ 917332 w 1133975"/>
              <a:gd name="connsiteY701" fmla="*/ 80451 h 452919"/>
              <a:gd name="connsiteX702" fmla="*/ 917332 w 1133975"/>
              <a:gd name="connsiteY702" fmla="*/ 76927 h 452919"/>
              <a:gd name="connsiteX703" fmla="*/ 916094 w 1133975"/>
              <a:gd name="connsiteY703" fmla="*/ 76927 h 452919"/>
              <a:gd name="connsiteX704" fmla="*/ 911427 w 1133975"/>
              <a:gd name="connsiteY704" fmla="*/ 73593 h 452919"/>
              <a:gd name="connsiteX705" fmla="*/ 893234 w 1133975"/>
              <a:gd name="connsiteY705" fmla="*/ 49781 h 452919"/>
              <a:gd name="connsiteX706" fmla="*/ 906855 w 1133975"/>
              <a:gd name="connsiteY706" fmla="*/ 33588 h 452919"/>
              <a:gd name="connsiteX707" fmla="*/ 902283 w 1133975"/>
              <a:gd name="connsiteY707" fmla="*/ 21587 h 452919"/>
              <a:gd name="connsiteX708" fmla="*/ 876279 w 1133975"/>
              <a:gd name="connsiteY708" fmla="*/ 16062 h 452919"/>
              <a:gd name="connsiteX709" fmla="*/ 858944 w 1133975"/>
              <a:gd name="connsiteY709" fmla="*/ 16062 h 452919"/>
              <a:gd name="connsiteX710" fmla="*/ 858944 w 1133975"/>
              <a:gd name="connsiteY710" fmla="*/ 19682 h 452919"/>
              <a:gd name="connsiteX711" fmla="*/ 860564 w 1133975"/>
              <a:gd name="connsiteY711" fmla="*/ 19682 h 452919"/>
              <a:gd name="connsiteX712" fmla="*/ 865326 w 1133975"/>
              <a:gd name="connsiteY712" fmla="*/ 25397 h 452919"/>
              <a:gd name="connsiteX713" fmla="*/ 865326 w 1133975"/>
              <a:gd name="connsiteY713" fmla="*/ 71498 h 452919"/>
              <a:gd name="connsiteX714" fmla="*/ 860564 w 1133975"/>
              <a:gd name="connsiteY714" fmla="*/ 77118 h 452919"/>
              <a:gd name="connsiteX715" fmla="*/ 858944 w 1133975"/>
              <a:gd name="connsiteY715" fmla="*/ 77118 h 452919"/>
              <a:gd name="connsiteX716" fmla="*/ 858944 w 1133975"/>
              <a:gd name="connsiteY716" fmla="*/ 80642 h 452919"/>
              <a:gd name="connsiteX717" fmla="*/ 883328 w 1133975"/>
              <a:gd name="connsiteY717" fmla="*/ 80642 h 452919"/>
              <a:gd name="connsiteX718" fmla="*/ 438987 w 1133975"/>
              <a:gd name="connsiteY718" fmla="*/ 135696 h 452919"/>
              <a:gd name="connsiteX719" fmla="*/ 389361 w 1133975"/>
              <a:gd name="connsiteY719" fmla="*/ 135696 h 452919"/>
              <a:gd name="connsiteX720" fmla="*/ 389361 w 1133975"/>
              <a:gd name="connsiteY720" fmla="*/ 139125 h 452919"/>
              <a:gd name="connsiteX721" fmla="*/ 391362 w 1133975"/>
              <a:gd name="connsiteY721" fmla="*/ 139125 h 452919"/>
              <a:gd name="connsiteX722" fmla="*/ 396315 w 1133975"/>
              <a:gd name="connsiteY722" fmla="*/ 145031 h 452919"/>
              <a:gd name="connsiteX723" fmla="*/ 396315 w 1133975"/>
              <a:gd name="connsiteY723" fmla="*/ 191132 h 452919"/>
              <a:gd name="connsiteX724" fmla="*/ 391362 w 1133975"/>
              <a:gd name="connsiteY724" fmla="*/ 196847 h 452919"/>
              <a:gd name="connsiteX725" fmla="*/ 390124 w 1133975"/>
              <a:gd name="connsiteY725" fmla="*/ 196847 h 452919"/>
              <a:gd name="connsiteX726" fmla="*/ 390124 w 1133975"/>
              <a:gd name="connsiteY726" fmla="*/ 200181 h 452919"/>
              <a:gd name="connsiteX727" fmla="*/ 414508 w 1133975"/>
              <a:gd name="connsiteY727" fmla="*/ 200181 h 452919"/>
              <a:gd name="connsiteX728" fmla="*/ 414508 w 1133975"/>
              <a:gd name="connsiteY728" fmla="*/ 196847 h 452919"/>
              <a:gd name="connsiteX729" fmla="*/ 412889 w 1133975"/>
              <a:gd name="connsiteY729" fmla="*/ 196847 h 452919"/>
              <a:gd name="connsiteX730" fmla="*/ 408126 w 1133975"/>
              <a:gd name="connsiteY730" fmla="*/ 191322 h 452919"/>
              <a:gd name="connsiteX731" fmla="*/ 408126 w 1133975"/>
              <a:gd name="connsiteY731" fmla="*/ 169224 h 452919"/>
              <a:gd name="connsiteX732" fmla="*/ 425557 w 1133975"/>
              <a:gd name="connsiteY732" fmla="*/ 169224 h 452919"/>
              <a:gd name="connsiteX733" fmla="*/ 429081 w 1133975"/>
              <a:gd name="connsiteY733" fmla="*/ 174368 h 452919"/>
              <a:gd name="connsiteX734" fmla="*/ 429081 w 1133975"/>
              <a:gd name="connsiteY734" fmla="*/ 175511 h 452919"/>
              <a:gd name="connsiteX735" fmla="*/ 432605 w 1133975"/>
              <a:gd name="connsiteY735" fmla="*/ 175511 h 452919"/>
              <a:gd name="connsiteX736" fmla="*/ 432605 w 1133975"/>
              <a:gd name="connsiteY736" fmla="*/ 156461 h 452919"/>
              <a:gd name="connsiteX737" fmla="*/ 429081 w 1133975"/>
              <a:gd name="connsiteY737" fmla="*/ 156461 h 452919"/>
              <a:gd name="connsiteX738" fmla="*/ 429081 w 1133975"/>
              <a:gd name="connsiteY738" fmla="*/ 157699 h 452919"/>
              <a:gd name="connsiteX739" fmla="*/ 425557 w 1133975"/>
              <a:gd name="connsiteY739" fmla="*/ 162747 h 452919"/>
              <a:gd name="connsiteX740" fmla="*/ 408126 w 1133975"/>
              <a:gd name="connsiteY740" fmla="*/ 162747 h 452919"/>
              <a:gd name="connsiteX741" fmla="*/ 408126 w 1133975"/>
              <a:gd name="connsiteY741" fmla="*/ 141792 h 452919"/>
              <a:gd name="connsiteX742" fmla="*/ 429462 w 1133975"/>
              <a:gd name="connsiteY742" fmla="*/ 141792 h 452919"/>
              <a:gd name="connsiteX743" fmla="*/ 437368 w 1133975"/>
              <a:gd name="connsiteY743" fmla="*/ 151317 h 452919"/>
              <a:gd name="connsiteX744" fmla="*/ 437368 w 1133975"/>
              <a:gd name="connsiteY744" fmla="*/ 152175 h 452919"/>
              <a:gd name="connsiteX745" fmla="*/ 440511 w 1133975"/>
              <a:gd name="connsiteY745" fmla="*/ 152175 h 452919"/>
              <a:gd name="connsiteX746" fmla="*/ 629487 w 1133975"/>
              <a:gd name="connsiteY746" fmla="*/ 196752 h 452919"/>
              <a:gd name="connsiteX747" fmla="*/ 628153 w 1133975"/>
              <a:gd name="connsiteY747" fmla="*/ 196752 h 452919"/>
              <a:gd name="connsiteX748" fmla="*/ 628153 w 1133975"/>
              <a:gd name="connsiteY748" fmla="*/ 200085 h 452919"/>
              <a:gd name="connsiteX749" fmla="*/ 677112 w 1133975"/>
              <a:gd name="connsiteY749" fmla="*/ 200085 h 452919"/>
              <a:gd name="connsiteX750" fmla="*/ 682732 w 1133975"/>
              <a:gd name="connsiteY750" fmla="*/ 181512 h 452919"/>
              <a:gd name="connsiteX751" fmla="*/ 679207 w 1133975"/>
              <a:gd name="connsiteY751" fmla="*/ 181512 h 452919"/>
              <a:gd name="connsiteX752" fmla="*/ 679207 w 1133975"/>
              <a:gd name="connsiteY752" fmla="*/ 182083 h 452919"/>
              <a:gd name="connsiteX753" fmla="*/ 665301 w 1133975"/>
              <a:gd name="connsiteY753" fmla="*/ 193799 h 452919"/>
              <a:gd name="connsiteX754" fmla="*/ 649680 w 1133975"/>
              <a:gd name="connsiteY754" fmla="*/ 193799 h 452919"/>
              <a:gd name="connsiteX755" fmla="*/ 647118 w 1133975"/>
              <a:gd name="connsiteY755" fmla="*/ 191616 h 452919"/>
              <a:gd name="connsiteX756" fmla="*/ 647108 w 1133975"/>
              <a:gd name="connsiteY756" fmla="*/ 191418 h 452919"/>
              <a:gd name="connsiteX757" fmla="*/ 647108 w 1133975"/>
              <a:gd name="connsiteY757" fmla="*/ 169224 h 452919"/>
              <a:gd name="connsiteX758" fmla="*/ 664539 w 1133975"/>
              <a:gd name="connsiteY758" fmla="*/ 169224 h 452919"/>
              <a:gd name="connsiteX759" fmla="*/ 668254 w 1133975"/>
              <a:gd name="connsiteY759" fmla="*/ 174368 h 452919"/>
              <a:gd name="connsiteX760" fmla="*/ 668254 w 1133975"/>
              <a:gd name="connsiteY760" fmla="*/ 175511 h 452919"/>
              <a:gd name="connsiteX761" fmla="*/ 671587 w 1133975"/>
              <a:gd name="connsiteY761" fmla="*/ 175511 h 452919"/>
              <a:gd name="connsiteX762" fmla="*/ 671587 w 1133975"/>
              <a:gd name="connsiteY762" fmla="*/ 156461 h 452919"/>
              <a:gd name="connsiteX763" fmla="*/ 667587 w 1133975"/>
              <a:gd name="connsiteY763" fmla="*/ 156461 h 452919"/>
              <a:gd name="connsiteX764" fmla="*/ 667587 w 1133975"/>
              <a:gd name="connsiteY764" fmla="*/ 157794 h 452919"/>
              <a:gd name="connsiteX765" fmla="*/ 663872 w 1133975"/>
              <a:gd name="connsiteY765" fmla="*/ 162843 h 452919"/>
              <a:gd name="connsiteX766" fmla="*/ 646632 w 1133975"/>
              <a:gd name="connsiteY766" fmla="*/ 162843 h 452919"/>
              <a:gd name="connsiteX767" fmla="*/ 646632 w 1133975"/>
              <a:gd name="connsiteY767" fmla="*/ 141697 h 452919"/>
              <a:gd name="connsiteX768" fmla="*/ 665682 w 1133975"/>
              <a:gd name="connsiteY768" fmla="*/ 141697 h 452919"/>
              <a:gd name="connsiteX769" fmla="*/ 673778 w 1133975"/>
              <a:gd name="connsiteY769" fmla="*/ 151222 h 452919"/>
              <a:gd name="connsiteX770" fmla="*/ 673778 w 1133975"/>
              <a:gd name="connsiteY770" fmla="*/ 152079 h 452919"/>
              <a:gd name="connsiteX771" fmla="*/ 677017 w 1133975"/>
              <a:gd name="connsiteY771" fmla="*/ 152079 h 452919"/>
              <a:gd name="connsiteX772" fmla="*/ 675874 w 1133975"/>
              <a:gd name="connsiteY772" fmla="*/ 135792 h 452919"/>
              <a:gd name="connsiteX773" fmla="*/ 629106 w 1133975"/>
              <a:gd name="connsiteY773" fmla="*/ 135792 h 452919"/>
              <a:gd name="connsiteX774" fmla="*/ 629106 w 1133975"/>
              <a:gd name="connsiteY774" fmla="*/ 139316 h 452919"/>
              <a:gd name="connsiteX775" fmla="*/ 630439 w 1133975"/>
              <a:gd name="connsiteY775" fmla="*/ 139316 h 452919"/>
              <a:gd name="connsiteX776" fmla="*/ 635297 w 1133975"/>
              <a:gd name="connsiteY776" fmla="*/ 145126 h 452919"/>
              <a:gd name="connsiteX777" fmla="*/ 635297 w 1133975"/>
              <a:gd name="connsiteY777" fmla="*/ 191132 h 452919"/>
              <a:gd name="connsiteX778" fmla="*/ 630439 w 1133975"/>
              <a:gd name="connsiteY778" fmla="*/ 196847 h 452919"/>
              <a:gd name="connsiteX779" fmla="*/ 792364 w 1133975"/>
              <a:gd name="connsiteY779" fmla="*/ 139221 h 452919"/>
              <a:gd name="connsiteX780" fmla="*/ 793602 w 1133975"/>
              <a:gd name="connsiteY780" fmla="*/ 139221 h 452919"/>
              <a:gd name="connsiteX781" fmla="*/ 798556 w 1133975"/>
              <a:gd name="connsiteY781" fmla="*/ 143031 h 452919"/>
              <a:gd name="connsiteX782" fmla="*/ 798556 w 1133975"/>
              <a:gd name="connsiteY782" fmla="*/ 176559 h 452919"/>
              <a:gd name="connsiteX783" fmla="*/ 762837 w 1133975"/>
              <a:gd name="connsiteY783" fmla="*/ 135982 h 452919"/>
              <a:gd name="connsiteX784" fmla="*/ 762837 w 1133975"/>
              <a:gd name="connsiteY784" fmla="*/ 135982 h 452919"/>
              <a:gd name="connsiteX785" fmla="*/ 745597 w 1133975"/>
              <a:gd name="connsiteY785" fmla="*/ 135982 h 452919"/>
              <a:gd name="connsiteX786" fmla="*/ 745597 w 1133975"/>
              <a:gd name="connsiteY786" fmla="*/ 139506 h 452919"/>
              <a:gd name="connsiteX787" fmla="*/ 746454 w 1133975"/>
              <a:gd name="connsiteY787" fmla="*/ 139506 h 452919"/>
              <a:gd name="connsiteX788" fmla="*/ 751311 w 1133975"/>
              <a:gd name="connsiteY788" fmla="*/ 141030 h 452919"/>
              <a:gd name="connsiteX789" fmla="*/ 752264 w 1133975"/>
              <a:gd name="connsiteY789" fmla="*/ 142078 h 452919"/>
              <a:gd name="connsiteX790" fmla="*/ 755598 w 1133975"/>
              <a:gd name="connsiteY790" fmla="*/ 145793 h 452919"/>
              <a:gd name="connsiteX791" fmla="*/ 755598 w 1133975"/>
              <a:gd name="connsiteY791" fmla="*/ 193418 h 452919"/>
              <a:gd name="connsiteX792" fmla="*/ 750835 w 1133975"/>
              <a:gd name="connsiteY792" fmla="*/ 197228 h 452919"/>
              <a:gd name="connsiteX793" fmla="*/ 749407 w 1133975"/>
              <a:gd name="connsiteY793" fmla="*/ 197228 h 452919"/>
              <a:gd name="connsiteX794" fmla="*/ 749407 w 1133975"/>
              <a:gd name="connsiteY794" fmla="*/ 200752 h 452919"/>
              <a:gd name="connsiteX795" fmla="*/ 768457 w 1133975"/>
              <a:gd name="connsiteY795" fmla="*/ 200752 h 452919"/>
              <a:gd name="connsiteX796" fmla="*/ 768457 w 1133975"/>
              <a:gd name="connsiteY796" fmla="*/ 197228 h 452919"/>
              <a:gd name="connsiteX797" fmla="*/ 767219 w 1133975"/>
              <a:gd name="connsiteY797" fmla="*/ 197228 h 452919"/>
              <a:gd name="connsiteX798" fmla="*/ 762456 w 1133975"/>
              <a:gd name="connsiteY798" fmla="*/ 193418 h 452919"/>
              <a:gd name="connsiteX799" fmla="*/ 762456 w 1133975"/>
              <a:gd name="connsiteY799" fmla="*/ 153603 h 452919"/>
              <a:gd name="connsiteX800" fmla="*/ 802175 w 1133975"/>
              <a:gd name="connsiteY800" fmla="*/ 199704 h 452919"/>
              <a:gd name="connsiteX801" fmla="*/ 802175 w 1133975"/>
              <a:gd name="connsiteY801" fmla="*/ 199704 h 452919"/>
              <a:gd name="connsiteX802" fmla="*/ 804747 w 1133975"/>
              <a:gd name="connsiteY802" fmla="*/ 199704 h 452919"/>
              <a:gd name="connsiteX803" fmla="*/ 804747 w 1133975"/>
              <a:gd name="connsiteY803" fmla="*/ 142554 h 452919"/>
              <a:gd name="connsiteX804" fmla="*/ 809414 w 1133975"/>
              <a:gd name="connsiteY804" fmla="*/ 138744 h 452919"/>
              <a:gd name="connsiteX805" fmla="*/ 810462 w 1133975"/>
              <a:gd name="connsiteY805" fmla="*/ 138744 h 452919"/>
              <a:gd name="connsiteX806" fmla="*/ 810462 w 1133975"/>
              <a:gd name="connsiteY806" fmla="*/ 135220 h 452919"/>
              <a:gd name="connsiteX807" fmla="*/ 791412 w 1133975"/>
              <a:gd name="connsiteY807" fmla="*/ 135220 h 452919"/>
              <a:gd name="connsiteX808" fmla="*/ 919142 w 1133975"/>
              <a:gd name="connsiteY808" fmla="*/ 181607 h 452919"/>
              <a:gd name="connsiteX809" fmla="*/ 919142 w 1133975"/>
              <a:gd name="connsiteY809" fmla="*/ 182178 h 452919"/>
              <a:gd name="connsiteX810" fmla="*/ 905236 w 1133975"/>
              <a:gd name="connsiteY810" fmla="*/ 194180 h 452919"/>
              <a:gd name="connsiteX811" fmla="*/ 890472 w 1133975"/>
              <a:gd name="connsiteY811" fmla="*/ 194180 h 452919"/>
              <a:gd name="connsiteX812" fmla="*/ 888091 w 1133975"/>
              <a:gd name="connsiteY812" fmla="*/ 191132 h 452919"/>
              <a:gd name="connsiteX813" fmla="*/ 888091 w 1133975"/>
              <a:gd name="connsiteY813" fmla="*/ 145412 h 452919"/>
              <a:gd name="connsiteX814" fmla="*/ 893139 w 1133975"/>
              <a:gd name="connsiteY814" fmla="*/ 139506 h 452919"/>
              <a:gd name="connsiteX815" fmla="*/ 894377 w 1133975"/>
              <a:gd name="connsiteY815" fmla="*/ 139506 h 452919"/>
              <a:gd name="connsiteX816" fmla="*/ 894377 w 1133975"/>
              <a:gd name="connsiteY816" fmla="*/ 135982 h 452919"/>
              <a:gd name="connsiteX817" fmla="*/ 869993 w 1133975"/>
              <a:gd name="connsiteY817" fmla="*/ 135982 h 452919"/>
              <a:gd name="connsiteX818" fmla="*/ 869993 w 1133975"/>
              <a:gd name="connsiteY818" fmla="*/ 139506 h 452919"/>
              <a:gd name="connsiteX819" fmla="*/ 871422 w 1133975"/>
              <a:gd name="connsiteY819" fmla="*/ 139506 h 452919"/>
              <a:gd name="connsiteX820" fmla="*/ 876185 w 1133975"/>
              <a:gd name="connsiteY820" fmla="*/ 145412 h 452919"/>
              <a:gd name="connsiteX821" fmla="*/ 876185 w 1133975"/>
              <a:gd name="connsiteY821" fmla="*/ 191132 h 452919"/>
              <a:gd name="connsiteX822" fmla="*/ 871422 w 1133975"/>
              <a:gd name="connsiteY822" fmla="*/ 196942 h 452919"/>
              <a:gd name="connsiteX823" fmla="*/ 869993 w 1133975"/>
              <a:gd name="connsiteY823" fmla="*/ 196942 h 452919"/>
              <a:gd name="connsiteX824" fmla="*/ 869993 w 1133975"/>
              <a:gd name="connsiteY824" fmla="*/ 200371 h 452919"/>
              <a:gd name="connsiteX825" fmla="*/ 917618 w 1133975"/>
              <a:gd name="connsiteY825" fmla="*/ 200371 h 452919"/>
              <a:gd name="connsiteX826" fmla="*/ 923238 w 1133975"/>
              <a:gd name="connsiteY826" fmla="*/ 181321 h 452919"/>
              <a:gd name="connsiteX827" fmla="*/ 1121930 w 1133975"/>
              <a:gd name="connsiteY827" fmla="*/ 168081 h 452919"/>
              <a:gd name="connsiteX828" fmla="*/ 1099803 w 1133975"/>
              <a:gd name="connsiteY828" fmla="*/ 194709 h 452919"/>
              <a:gd name="connsiteX829" fmla="*/ 1094783 w 1133975"/>
              <a:gd name="connsiteY829" fmla="*/ 194656 h 452919"/>
              <a:gd name="connsiteX830" fmla="*/ 1089449 w 1133975"/>
              <a:gd name="connsiteY830" fmla="*/ 194085 h 452919"/>
              <a:gd name="connsiteX831" fmla="*/ 1089449 w 1133975"/>
              <a:gd name="connsiteY831" fmla="*/ 141507 h 452919"/>
              <a:gd name="connsiteX832" fmla="*/ 1094688 w 1133975"/>
              <a:gd name="connsiteY832" fmla="*/ 140840 h 452919"/>
              <a:gd name="connsiteX833" fmla="*/ 1115262 w 1133975"/>
              <a:gd name="connsiteY833" fmla="*/ 148269 h 452919"/>
              <a:gd name="connsiteX834" fmla="*/ 1121930 w 1133975"/>
              <a:gd name="connsiteY834" fmla="*/ 167319 h 452919"/>
              <a:gd name="connsiteX835" fmla="*/ 1125168 w 1133975"/>
              <a:gd name="connsiteY835" fmla="*/ 145126 h 452919"/>
              <a:gd name="connsiteX836" fmla="*/ 1094783 w 1133975"/>
              <a:gd name="connsiteY836" fmla="*/ 135601 h 452919"/>
              <a:gd name="connsiteX837" fmla="*/ 1070114 w 1133975"/>
              <a:gd name="connsiteY837" fmla="*/ 135601 h 452919"/>
              <a:gd name="connsiteX838" fmla="*/ 1070114 w 1133975"/>
              <a:gd name="connsiteY838" fmla="*/ 139030 h 452919"/>
              <a:gd name="connsiteX839" fmla="*/ 1071542 w 1133975"/>
              <a:gd name="connsiteY839" fmla="*/ 139030 h 452919"/>
              <a:gd name="connsiteX840" fmla="*/ 1076304 w 1133975"/>
              <a:gd name="connsiteY840" fmla="*/ 145031 h 452919"/>
              <a:gd name="connsiteX841" fmla="*/ 1076304 w 1133975"/>
              <a:gd name="connsiteY841" fmla="*/ 191132 h 452919"/>
              <a:gd name="connsiteX842" fmla="*/ 1071542 w 1133975"/>
              <a:gd name="connsiteY842" fmla="*/ 196942 h 452919"/>
              <a:gd name="connsiteX843" fmla="*/ 1070114 w 1133975"/>
              <a:gd name="connsiteY843" fmla="*/ 196942 h 452919"/>
              <a:gd name="connsiteX844" fmla="*/ 1070114 w 1133975"/>
              <a:gd name="connsiteY844" fmla="*/ 200371 h 452919"/>
              <a:gd name="connsiteX845" fmla="*/ 1100022 w 1133975"/>
              <a:gd name="connsiteY845" fmla="*/ 200371 h 452919"/>
              <a:gd name="connsiteX846" fmla="*/ 1133254 w 1133975"/>
              <a:gd name="connsiteY846" fmla="*/ 168663 h 452919"/>
              <a:gd name="connsiteX847" fmla="*/ 1133264 w 1133975"/>
              <a:gd name="connsiteY847" fmla="*/ 168177 h 452919"/>
              <a:gd name="connsiteX848" fmla="*/ 1125168 w 1133975"/>
              <a:gd name="connsiteY848" fmla="*/ 145793 h 452919"/>
              <a:gd name="connsiteX849" fmla="*/ 947145 w 1133975"/>
              <a:gd name="connsiteY849" fmla="*/ 174368 h 452919"/>
              <a:gd name="connsiteX850" fmla="*/ 955051 w 1133975"/>
              <a:gd name="connsiteY850" fmla="*/ 156175 h 452919"/>
              <a:gd name="connsiteX851" fmla="*/ 962862 w 1133975"/>
              <a:gd name="connsiteY851" fmla="*/ 174368 h 452919"/>
              <a:gd name="connsiteX852" fmla="*/ 983722 w 1133975"/>
              <a:gd name="connsiteY852" fmla="*/ 192370 h 452919"/>
              <a:gd name="connsiteX853" fmla="*/ 959528 w 1133975"/>
              <a:gd name="connsiteY853" fmla="*/ 136363 h 452919"/>
              <a:gd name="connsiteX854" fmla="*/ 957909 w 1133975"/>
              <a:gd name="connsiteY854" fmla="*/ 134934 h 452919"/>
              <a:gd name="connsiteX855" fmla="*/ 955909 w 1133975"/>
              <a:gd name="connsiteY855" fmla="*/ 135887 h 452919"/>
              <a:gd name="connsiteX856" fmla="*/ 932668 w 1133975"/>
              <a:gd name="connsiteY856" fmla="*/ 191132 h 452919"/>
              <a:gd name="connsiteX857" fmla="*/ 927048 w 1133975"/>
              <a:gd name="connsiteY857" fmla="*/ 196275 h 452919"/>
              <a:gd name="connsiteX858" fmla="*/ 924762 w 1133975"/>
              <a:gd name="connsiteY858" fmla="*/ 196275 h 452919"/>
              <a:gd name="connsiteX859" fmla="*/ 924762 w 1133975"/>
              <a:gd name="connsiteY859" fmla="*/ 199704 h 452919"/>
              <a:gd name="connsiteX860" fmla="*/ 943812 w 1133975"/>
              <a:gd name="connsiteY860" fmla="*/ 199704 h 452919"/>
              <a:gd name="connsiteX861" fmla="*/ 943812 w 1133975"/>
              <a:gd name="connsiteY861" fmla="*/ 196275 h 452919"/>
              <a:gd name="connsiteX862" fmla="*/ 942098 w 1133975"/>
              <a:gd name="connsiteY862" fmla="*/ 196275 h 452919"/>
              <a:gd name="connsiteX863" fmla="*/ 939621 w 1133975"/>
              <a:gd name="connsiteY863" fmla="*/ 194942 h 452919"/>
              <a:gd name="connsiteX864" fmla="*/ 939621 w 1133975"/>
              <a:gd name="connsiteY864" fmla="*/ 193132 h 452919"/>
              <a:gd name="connsiteX865" fmla="*/ 945336 w 1133975"/>
              <a:gd name="connsiteY865" fmla="*/ 179702 h 452919"/>
              <a:gd name="connsiteX866" fmla="*/ 966386 w 1133975"/>
              <a:gd name="connsiteY866" fmla="*/ 179702 h 452919"/>
              <a:gd name="connsiteX867" fmla="*/ 972196 w 1133975"/>
              <a:gd name="connsiteY867" fmla="*/ 193132 h 452919"/>
              <a:gd name="connsiteX868" fmla="*/ 972196 w 1133975"/>
              <a:gd name="connsiteY868" fmla="*/ 195132 h 452919"/>
              <a:gd name="connsiteX869" fmla="*/ 970196 w 1133975"/>
              <a:gd name="connsiteY869" fmla="*/ 196275 h 452919"/>
              <a:gd name="connsiteX870" fmla="*/ 967624 w 1133975"/>
              <a:gd name="connsiteY870" fmla="*/ 196275 h 452919"/>
              <a:gd name="connsiteX871" fmla="*/ 967624 w 1133975"/>
              <a:gd name="connsiteY871" fmla="*/ 199704 h 452919"/>
              <a:gd name="connsiteX872" fmla="*/ 991151 w 1133975"/>
              <a:gd name="connsiteY872" fmla="*/ 199704 h 452919"/>
              <a:gd name="connsiteX873" fmla="*/ 991151 w 1133975"/>
              <a:gd name="connsiteY873" fmla="*/ 196275 h 452919"/>
              <a:gd name="connsiteX874" fmla="*/ 989627 w 1133975"/>
              <a:gd name="connsiteY874" fmla="*/ 196275 h 452919"/>
              <a:gd name="connsiteX875" fmla="*/ 984579 w 1133975"/>
              <a:gd name="connsiteY875" fmla="*/ 191418 h 452919"/>
              <a:gd name="connsiteX876" fmla="*/ 1042681 w 1133975"/>
              <a:gd name="connsiteY876" fmla="*/ 138744 h 452919"/>
              <a:gd name="connsiteX877" fmla="*/ 1043538 w 1133975"/>
              <a:gd name="connsiteY877" fmla="*/ 138744 h 452919"/>
              <a:gd name="connsiteX878" fmla="*/ 1048492 w 1133975"/>
              <a:gd name="connsiteY878" fmla="*/ 142554 h 452919"/>
              <a:gd name="connsiteX879" fmla="*/ 1048492 w 1133975"/>
              <a:gd name="connsiteY879" fmla="*/ 176082 h 452919"/>
              <a:gd name="connsiteX880" fmla="*/ 1013440 w 1133975"/>
              <a:gd name="connsiteY880" fmla="*/ 135601 h 452919"/>
              <a:gd name="connsiteX881" fmla="*/ 1013440 w 1133975"/>
              <a:gd name="connsiteY881" fmla="*/ 135601 h 452919"/>
              <a:gd name="connsiteX882" fmla="*/ 996104 w 1133975"/>
              <a:gd name="connsiteY882" fmla="*/ 135601 h 452919"/>
              <a:gd name="connsiteX883" fmla="*/ 996104 w 1133975"/>
              <a:gd name="connsiteY883" fmla="*/ 139125 h 452919"/>
              <a:gd name="connsiteX884" fmla="*/ 996962 w 1133975"/>
              <a:gd name="connsiteY884" fmla="*/ 139125 h 452919"/>
              <a:gd name="connsiteX885" fmla="*/ 1001724 w 1133975"/>
              <a:gd name="connsiteY885" fmla="*/ 140649 h 452919"/>
              <a:gd name="connsiteX886" fmla="*/ 1002676 w 1133975"/>
              <a:gd name="connsiteY886" fmla="*/ 141697 h 452919"/>
              <a:gd name="connsiteX887" fmla="*/ 1005915 w 1133975"/>
              <a:gd name="connsiteY887" fmla="*/ 145412 h 452919"/>
              <a:gd name="connsiteX888" fmla="*/ 1005915 w 1133975"/>
              <a:gd name="connsiteY888" fmla="*/ 193037 h 452919"/>
              <a:gd name="connsiteX889" fmla="*/ 1001210 w 1133975"/>
              <a:gd name="connsiteY889" fmla="*/ 196853 h 452919"/>
              <a:gd name="connsiteX890" fmla="*/ 1001153 w 1133975"/>
              <a:gd name="connsiteY890" fmla="*/ 196847 h 452919"/>
              <a:gd name="connsiteX891" fmla="*/ 999914 w 1133975"/>
              <a:gd name="connsiteY891" fmla="*/ 196847 h 452919"/>
              <a:gd name="connsiteX892" fmla="*/ 999914 w 1133975"/>
              <a:gd name="connsiteY892" fmla="*/ 200276 h 452919"/>
              <a:gd name="connsiteX893" fmla="*/ 1018964 w 1133975"/>
              <a:gd name="connsiteY893" fmla="*/ 200276 h 452919"/>
              <a:gd name="connsiteX894" fmla="*/ 1018964 w 1133975"/>
              <a:gd name="connsiteY894" fmla="*/ 196847 h 452919"/>
              <a:gd name="connsiteX895" fmla="*/ 1017821 w 1133975"/>
              <a:gd name="connsiteY895" fmla="*/ 196847 h 452919"/>
              <a:gd name="connsiteX896" fmla="*/ 1012964 w 1133975"/>
              <a:gd name="connsiteY896" fmla="*/ 193037 h 452919"/>
              <a:gd name="connsiteX897" fmla="*/ 1012964 w 1133975"/>
              <a:gd name="connsiteY897" fmla="*/ 153603 h 452919"/>
              <a:gd name="connsiteX898" fmla="*/ 1052587 w 1133975"/>
              <a:gd name="connsiteY898" fmla="*/ 199704 h 452919"/>
              <a:gd name="connsiteX899" fmla="*/ 1052587 w 1133975"/>
              <a:gd name="connsiteY899" fmla="*/ 199704 h 452919"/>
              <a:gd name="connsiteX900" fmla="*/ 1055159 w 1133975"/>
              <a:gd name="connsiteY900" fmla="*/ 199704 h 452919"/>
              <a:gd name="connsiteX901" fmla="*/ 1055159 w 1133975"/>
              <a:gd name="connsiteY901" fmla="*/ 142554 h 452919"/>
              <a:gd name="connsiteX902" fmla="*/ 1059683 w 1133975"/>
              <a:gd name="connsiteY902" fmla="*/ 138730 h 452919"/>
              <a:gd name="connsiteX903" fmla="*/ 1059826 w 1133975"/>
              <a:gd name="connsiteY903" fmla="*/ 138744 h 452919"/>
              <a:gd name="connsiteX904" fmla="*/ 1061351 w 1133975"/>
              <a:gd name="connsiteY904" fmla="*/ 138744 h 452919"/>
              <a:gd name="connsiteX905" fmla="*/ 1061351 w 1133975"/>
              <a:gd name="connsiteY905" fmla="*/ 135220 h 452919"/>
              <a:gd name="connsiteX906" fmla="*/ 1042301 w 1133975"/>
              <a:gd name="connsiteY906" fmla="*/ 135220 h 452919"/>
              <a:gd name="connsiteX907" fmla="*/ 739310 w 1133975"/>
              <a:gd name="connsiteY907" fmla="*/ 181702 h 452919"/>
              <a:gd name="connsiteX908" fmla="*/ 725404 w 1133975"/>
              <a:gd name="connsiteY908" fmla="*/ 193418 h 452919"/>
              <a:gd name="connsiteX909" fmla="*/ 709687 w 1133975"/>
              <a:gd name="connsiteY909" fmla="*/ 193418 h 452919"/>
              <a:gd name="connsiteX910" fmla="*/ 707392 w 1133975"/>
              <a:gd name="connsiteY910" fmla="*/ 191334 h 452919"/>
              <a:gd name="connsiteX911" fmla="*/ 707401 w 1133975"/>
              <a:gd name="connsiteY911" fmla="*/ 191037 h 452919"/>
              <a:gd name="connsiteX912" fmla="*/ 707401 w 1133975"/>
              <a:gd name="connsiteY912" fmla="*/ 169224 h 452919"/>
              <a:gd name="connsiteX913" fmla="*/ 724451 w 1133975"/>
              <a:gd name="connsiteY913" fmla="*/ 169224 h 452919"/>
              <a:gd name="connsiteX914" fmla="*/ 728452 w 1133975"/>
              <a:gd name="connsiteY914" fmla="*/ 174368 h 452919"/>
              <a:gd name="connsiteX915" fmla="*/ 728452 w 1133975"/>
              <a:gd name="connsiteY915" fmla="*/ 175511 h 452919"/>
              <a:gd name="connsiteX916" fmla="*/ 731785 w 1133975"/>
              <a:gd name="connsiteY916" fmla="*/ 175511 h 452919"/>
              <a:gd name="connsiteX917" fmla="*/ 731785 w 1133975"/>
              <a:gd name="connsiteY917" fmla="*/ 156461 h 452919"/>
              <a:gd name="connsiteX918" fmla="*/ 728452 w 1133975"/>
              <a:gd name="connsiteY918" fmla="*/ 156461 h 452919"/>
              <a:gd name="connsiteX919" fmla="*/ 728452 w 1133975"/>
              <a:gd name="connsiteY919" fmla="*/ 157794 h 452919"/>
              <a:gd name="connsiteX920" fmla="*/ 724451 w 1133975"/>
              <a:gd name="connsiteY920" fmla="*/ 162843 h 452919"/>
              <a:gd name="connsiteX921" fmla="*/ 707401 w 1133975"/>
              <a:gd name="connsiteY921" fmla="*/ 162843 h 452919"/>
              <a:gd name="connsiteX922" fmla="*/ 707401 w 1133975"/>
              <a:gd name="connsiteY922" fmla="*/ 141697 h 452919"/>
              <a:gd name="connsiteX923" fmla="*/ 724737 w 1133975"/>
              <a:gd name="connsiteY923" fmla="*/ 141697 h 452919"/>
              <a:gd name="connsiteX924" fmla="*/ 732738 w 1133975"/>
              <a:gd name="connsiteY924" fmla="*/ 151222 h 452919"/>
              <a:gd name="connsiteX925" fmla="*/ 732738 w 1133975"/>
              <a:gd name="connsiteY925" fmla="*/ 152079 h 452919"/>
              <a:gd name="connsiteX926" fmla="*/ 735976 w 1133975"/>
              <a:gd name="connsiteY926" fmla="*/ 152079 h 452919"/>
              <a:gd name="connsiteX927" fmla="*/ 734833 w 1133975"/>
              <a:gd name="connsiteY927" fmla="*/ 135792 h 452919"/>
              <a:gd name="connsiteX928" fmla="*/ 688161 w 1133975"/>
              <a:gd name="connsiteY928" fmla="*/ 135792 h 452919"/>
              <a:gd name="connsiteX929" fmla="*/ 688161 w 1133975"/>
              <a:gd name="connsiteY929" fmla="*/ 139316 h 452919"/>
              <a:gd name="connsiteX930" fmla="*/ 689304 w 1133975"/>
              <a:gd name="connsiteY930" fmla="*/ 139316 h 452919"/>
              <a:gd name="connsiteX931" fmla="*/ 694257 w 1133975"/>
              <a:gd name="connsiteY931" fmla="*/ 145126 h 452919"/>
              <a:gd name="connsiteX932" fmla="*/ 694257 w 1133975"/>
              <a:gd name="connsiteY932" fmla="*/ 191132 h 452919"/>
              <a:gd name="connsiteX933" fmla="*/ 689304 w 1133975"/>
              <a:gd name="connsiteY933" fmla="*/ 196847 h 452919"/>
              <a:gd name="connsiteX934" fmla="*/ 688161 w 1133975"/>
              <a:gd name="connsiteY934" fmla="*/ 196847 h 452919"/>
              <a:gd name="connsiteX935" fmla="*/ 688161 w 1133975"/>
              <a:gd name="connsiteY935" fmla="*/ 200181 h 452919"/>
              <a:gd name="connsiteX936" fmla="*/ 735786 w 1133975"/>
              <a:gd name="connsiteY936" fmla="*/ 200181 h 452919"/>
              <a:gd name="connsiteX937" fmla="*/ 741692 w 1133975"/>
              <a:gd name="connsiteY937" fmla="*/ 181607 h 452919"/>
              <a:gd name="connsiteX938" fmla="*/ 738072 w 1133975"/>
              <a:gd name="connsiteY938" fmla="*/ 181607 h 452919"/>
              <a:gd name="connsiteX939" fmla="*/ 490803 w 1133975"/>
              <a:gd name="connsiteY939" fmla="*/ 159223 h 452919"/>
              <a:gd name="connsiteX940" fmla="*/ 500328 w 1133975"/>
              <a:gd name="connsiteY940" fmla="*/ 130077 h 452919"/>
              <a:gd name="connsiteX941" fmla="*/ 512996 w 1133975"/>
              <a:gd name="connsiteY941" fmla="*/ 124647 h 452919"/>
              <a:gd name="connsiteX942" fmla="*/ 512996 w 1133975"/>
              <a:gd name="connsiteY942" fmla="*/ 124647 h 452919"/>
              <a:gd name="connsiteX943" fmla="*/ 535856 w 1133975"/>
              <a:gd name="connsiteY943" fmla="*/ 159223 h 452919"/>
              <a:gd name="connsiteX944" fmla="*/ 513282 w 1133975"/>
              <a:gd name="connsiteY944" fmla="*/ 193799 h 452919"/>
              <a:gd name="connsiteX945" fmla="*/ 490708 w 1133975"/>
              <a:gd name="connsiteY945" fmla="*/ 159223 h 452919"/>
              <a:gd name="connsiteX946" fmla="*/ 551286 w 1133975"/>
              <a:gd name="connsiteY946" fmla="*/ 217992 h 452919"/>
              <a:gd name="connsiteX947" fmla="*/ 552144 w 1133975"/>
              <a:gd name="connsiteY947" fmla="*/ 217992 h 452919"/>
              <a:gd name="connsiteX948" fmla="*/ 552144 w 1133975"/>
              <a:gd name="connsiteY948" fmla="*/ 214278 h 452919"/>
              <a:gd name="connsiteX949" fmla="*/ 551286 w 1133975"/>
              <a:gd name="connsiteY949" fmla="*/ 214278 h 452919"/>
              <a:gd name="connsiteX950" fmla="*/ 526902 w 1133975"/>
              <a:gd name="connsiteY950" fmla="*/ 198371 h 452919"/>
              <a:gd name="connsiteX951" fmla="*/ 548486 w 1133975"/>
              <a:gd name="connsiteY951" fmla="*/ 143170 h 452919"/>
              <a:gd name="connsiteX952" fmla="*/ 512996 w 1133975"/>
              <a:gd name="connsiteY952" fmla="*/ 118170 h 452919"/>
              <a:gd name="connsiteX953" fmla="*/ 512996 w 1133975"/>
              <a:gd name="connsiteY953" fmla="*/ 118170 h 452919"/>
              <a:gd name="connsiteX954" fmla="*/ 474820 w 1133975"/>
              <a:gd name="connsiteY954" fmla="*/ 157330 h 452919"/>
              <a:gd name="connsiteX955" fmla="*/ 474896 w 1133975"/>
              <a:gd name="connsiteY955" fmla="*/ 159318 h 452919"/>
              <a:gd name="connsiteX956" fmla="*/ 504519 w 1133975"/>
              <a:gd name="connsiteY956" fmla="*/ 200657 h 452919"/>
              <a:gd name="connsiteX957" fmla="*/ 550525 w 1133975"/>
              <a:gd name="connsiteY957" fmla="*/ 218754 h 452919"/>
              <a:gd name="connsiteX958" fmla="*/ 614913 w 1133975"/>
              <a:gd name="connsiteY958" fmla="*/ 179607 h 452919"/>
              <a:gd name="connsiteX959" fmla="*/ 614913 w 1133975"/>
              <a:gd name="connsiteY959" fmla="*/ 142554 h 452919"/>
              <a:gd name="connsiteX960" fmla="*/ 617342 w 1133975"/>
              <a:gd name="connsiteY960" fmla="*/ 139157 h 452919"/>
              <a:gd name="connsiteX961" fmla="*/ 618057 w 1133975"/>
              <a:gd name="connsiteY961" fmla="*/ 139125 h 452919"/>
              <a:gd name="connsiteX962" fmla="*/ 620914 w 1133975"/>
              <a:gd name="connsiteY962" fmla="*/ 139125 h 452919"/>
              <a:gd name="connsiteX963" fmla="*/ 620914 w 1133975"/>
              <a:gd name="connsiteY963" fmla="*/ 135601 h 452919"/>
              <a:gd name="connsiteX964" fmla="*/ 601864 w 1133975"/>
              <a:gd name="connsiteY964" fmla="*/ 135601 h 452919"/>
              <a:gd name="connsiteX965" fmla="*/ 601864 w 1133975"/>
              <a:gd name="connsiteY965" fmla="*/ 139125 h 452919"/>
              <a:gd name="connsiteX966" fmla="*/ 604436 w 1133975"/>
              <a:gd name="connsiteY966" fmla="*/ 139125 h 452919"/>
              <a:gd name="connsiteX967" fmla="*/ 607951 w 1133975"/>
              <a:gd name="connsiteY967" fmla="*/ 142058 h 452919"/>
              <a:gd name="connsiteX968" fmla="*/ 607960 w 1133975"/>
              <a:gd name="connsiteY968" fmla="*/ 142554 h 452919"/>
              <a:gd name="connsiteX969" fmla="*/ 607960 w 1133975"/>
              <a:gd name="connsiteY969" fmla="*/ 179226 h 452919"/>
              <a:gd name="connsiteX970" fmla="*/ 591425 w 1133975"/>
              <a:gd name="connsiteY970" fmla="*/ 194277 h 452919"/>
              <a:gd name="connsiteX971" fmla="*/ 591387 w 1133975"/>
              <a:gd name="connsiteY971" fmla="*/ 194275 h 452919"/>
              <a:gd name="connsiteX972" fmla="*/ 577042 w 1133975"/>
              <a:gd name="connsiteY972" fmla="*/ 179479 h 452919"/>
              <a:gd name="connsiteX973" fmla="*/ 577099 w 1133975"/>
              <a:gd name="connsiteY973" fmla="*/ 178368 h 452919"/>
              <a:gd name="connsiteX974" fmla="*/ 577099 w 1133975"/>
              <a:gd name="connsiteY974" fmla="*/ 144269 h 452919"/>
              <a:gd name="connsiteX975" fmla="*/ 581671 w 1133975"/>
              <a:gd name="connsiteY975" fmla="*/ 139125 h 452919"/>
              <a:gd name="connsiteX976" fmla="*/ 582910 w 1133975"/>
              <a:gd name="connsiteY976" fmla="*/ 139125 h 452919"/>
              <a:gd name="connsiteX977" fmla="*/ 582910 w 1133975"/>
              <a:gd name="connsiteY977" fmla="*/ 135601 h 452919"/>
              <a:gd name="connsiteX978" fmla="*/ 559192 w 1133975"/>
              <a:gd name="connsiteY978" fmla="*/ 135601 h 452919"/>
              <a:gd name="connsiteX979" fmla="*/ 559192 w 1133975"/>
              <a:gd name="connsiteY979" fmla="*/ 138268 h 452919"/>
              <a:gd name="connsiteX980" fmla="*/ 559192 w 1133975"/>
              <a:gd name="connsiteY980" fmla="*/ 139125 h 452919"/>
              <a:gd name="connsiteX981" fmla="*/ 560050 w 1133975"/>
              <a:gd name="connsiteY981" fmla="*/ 139125 h 452919"/>
              <a:gd name="connsiteX982" fmla="*/ 564717 w 1133975"/>
              <a:gd name="connsiteY982" fmla="*/ 144269 h 452919"/>
              <a:gd name="connsiteX983" fmla="*/ 564717 w 1133975"/>
              <a:gd name="connsiteY983" fmla="*/ 177987 h 452919"/>
              <a:gd name="connsiteX984" fmla="*/ 588434 w 1133975"/>
              <a:gd name="connsiteY984" fmla="*/ 200747 h 452919"/>
              <a:gd name="connsiteX985" fmla="*/ 590053 w 1133975"/>
              <a:gd name="connsiteY985" fmla="*/ 200657 h 452919"/>
              <a:gd name="connsiteX986" fmla="*/ 614742 w 1133975"/>
              <a:gd name="connsiteY986" fmla="*/ 181498 h 452919"/>
              <a:gd name="connsiteX987" fmla="*/ 614913 w 1133975"/>
              <a:gd name="connsiteY987" fmla="*/ 179130 h 452919"/>
              <a:gd name="connsiteX988" fmla="*/ 342879 w 1133975"/>
              <a:gd name="connsiteY988" fmla="*/ 194180 h 452919"/>
              <a:gd name="connsiteX989" fmla="*/ 342879 w 1133975"/>
              <a:gd name="connsiteY989" fmla="*/ 194180 h 452919"/>
              <a:gd name="connsiteX990" fmla="*/ 330307 w 1133975"/>
              <a:gd name="connsiteY990" fmla="*/ 188846 h 452919"/>
              <a:gd name="connsiteX991" fmla="*/ 320782 w 1133975"/>
              <a:gd name="connsiteY991" fmla="*/ 159509 h 452919"/>
              <a:gd name="connsiteX992" fmla="*/ 343356 w 1133975"/>
              <a:gd name="connsiteY992" fmla="*/ 124933 h 452919"/>
              <a:gd name="connsiteX993" fmla="*/ 366026 w 1133975"/>
              <a:gd name="connsiteY993" fmla="*/ 158937 h 452919"/>
              <a:gd name="connsiteX994" fmla="*/ 343356 w 1133975"/>
              <a:gd name="connsiteY994" fmla="*/ 194180 h 452919"/>
              <a:gd name="connsiteX995" fmla="*/ 343356 w 1133975"/>
              <a:gd name="connsiteY995" fmla="*/ 117980 h 452919"/>
              <a:gd name="connsiteX996" fmla="*/ 317829 w 1133975"/>
              <a:gd name="connsiteY996" fmla="*/ 127505 h 452919"/>
              <a:gd name="connsiteX997" fmla="*/ 304970 w 1133975"/>
              <a:gd name="connsiteY997" fmla="*/ 159223 h 452919"/>
              <a:gd name="connsiteX998" fmla="*/ 343404 w 1133975"/>
              <a:gd name="connsiteY998" fmla="*/ 197656 h 452919"/>
              <a:gd name="connsiteX999" fmla="*/ 381837 w 1133975"/>
              <a:gd name="connsiteY999" fmla="*/ 159223 h 452919"/>
              <a:gd name="connsiteX1000" fmla="*/ 346909 w 1133975"/>
              <a:gd name="connsiteY1000" fmla="*/ 118197 h 452919"/>
              <a:gd name="connsiteX1001" fmla="*/ 343737 w 1133975"/>
              <a:gd name="connsiteY1001" fmla="*/ 118075 h 452919"/>
              <a:gd name="connsiteX1002" fmla="*/ 858754 w 1133975"/>
              <a:gd name="connsiteY1002" fmla="*/ 175225 h 452919"/>
              <a:gd name="connsiteX1003" fmla="*/ 838561 w 1133975"/>
              <a:gd name="connsiteY1003" fmla="*/ 159223 h 452919"/>
              <a:gd name="connsiteX1004" fmla="*/ 837227 w 1133975"/>
              <a:gd name="connsiteY1004" fmla="*/ 158461 h 452919"/>
              <a:gd name="connsiteX1005" fmla="*/ 830464 w 1133975"/>
              <a:gd name="connsiteY1005" fmla="*/ 148936 h 452919"/>
              <a:gd name="connsiteX1006" fmla="*/ 834846 w 1133975"/>
              <a:gd name="connsiteY1006" fmla="*/ 141983 h 452919"/>
              <a:gd name="connsiteX1007" fmla="*/ 845419 w 1133975"/>
              <a:gd name="connsiteY1007" fmla="*/ 141983 h 452919"/>
              <a:gd name="connsiteX1008" fmla="*/ 853610 w 1133975"/>
              <a:gd name="connsiteY1008" fmla="*/ 156461 h 452919"/>
              <a:gd name="connsiteX1009" fmla="*/ 853610 w 1133975"/>
              <a:gd name="connsiteY1009" fmla="*/ 157318 h 452919"/>
              <a:gd name="connsiteX1010" fmla="*/ 857229 w 1133975"/>
              <a:gd name="connsiteY1010" fmla="*/ 157318 h 452919"/>
              <a:gd name="connsiteX1011" fmla="*/ 857229 w 1133975"/>
              <a:gd name="connsiteY1011" fmla="*/ 135601 h 452919"/>
              <a:gd name="connsiteX1012" fmla="*/ 853801 w 1133975"/>
              <a:gd name="connsiteY1012" fmla="*/ 135601 h 452919"/>
              <a:gd name="connsiteX1013" fmla="*/ 853801 w 1133975"/>
              <a:gd name="connsiteY1013" fmla="*/ 136363 h 452919"/>
              <a:gd name="connsiteX1014" fmla="*/ 852562 w 1133975"/>
              <a:gd name="connsiteY1014" fmla="*/ 138363 h 452919"/>
              <a:gd name="connsiteX1015" fmla="*/ 849229 w 1133975"/>
              <a:gd name="connsiteY1015" fmla="*/ 138363 h 452919"/>
              <a:gd name="connsiteX1016" fmla="*/ 826178 w 1133975"/>
              <a:gd name="connsiteY1016" fmla="*/ 140078 h 452919"/>
              <a:gd name="connsiteX1017" fmla="*/ 820749 w 1133975"/>
              <a:gd name="connsiteY1017" fmla="*/ 154651 h 452919"/>
              <a:gd name="connsiteX1018" fmla="*/ 829321 w 1133975"/>
              <a:gd name="connsiteY1018" fmla="*/ 167415 h 452919"/>
              <a:gd name="connsiteX1019" fmla="*/ 834179 w 1133975"/>
              <a:gd name="connsiteY1019" fmla="*/ 170367 h 452919"/>
              <a:gd name="connsiteX1020" fmla="*/ 848086 w 1133975"/>
              <a:gd name="connsiteY1020" fmla="*/ 180654 h 452919"/>
              <a:gd name="connsiteX1021" fmla="*/ 846867 w 1133975"/>
              <a:gd name="connsiteY1021" fmla="*/ 192851 h 452919"/>
              <a:gd name="connsiteX1022" fmla="*/ 846085 w 1133975"/>
              <a:gd name="connsiteY1022" fmla="*/ 193418 h 452919"/>
              <a:gd name="connsiteX1023" fmla="*/ 834465 w 1133975"/>
              <a:gd name="connsiteY1023" fmla="*/ 194561 h 452919"/>
              <a:gd name="connsiteX1024" fmla="*/ 824940 w 1133975"/>
              <a:gd name="connsiteY1024" fmla="*/ 178559 h 452919"/>
              <a:gd name="connsiteX1025" fmla="*/ 824940 w 1133975"/>
              <a:gd name="connsiteY1025" fmla="*/ 177702 h 452919"/>
              <a:gd name="connsiteX1026" fmla="*/ 819987 w 1133975"/>
              <a:gd name="connsiteY1026" fmla="*/ 177702 h 452919"/>
              <a:gd name="connsiteX1027" fmla="*/ 819987 w 1133975"/>
              <a:gd name="connsiteY1027" fmla="*/ 200466 h 452919"/>
              <a:gd name="connsiteX1028" fmla="*/ 823416 w 1133975"/>
              <a:gd name="connsiteY1028" fmla="*/ 200466 h 452919"/>
              <a:gd name="connsiteX1029" fmla="*/ 823416 w 1133975"/>
              <a:gd name="connsiteY1029" fmla="*/ 199895 h 452919"/>
              <a:gd name="connsiteX1030" fmla="*/ 825035 w 1133975"/>
              <a:gd name="connsiteY1030" fmla="*/ 197418 h 452919"/>
              <a:gd name="connsiteX1031" fmla="*/ 827511 w 1133975"/>
              <a:gd name="connsiteY1031" fmla="*/ 197418 h 452919"/>
              <a:gd name="connsiteX1032" fmla="*/ 840656 w 1133975"/>
              <a:gd name="connsiteY1032" fmla="*/ 200847 h 452919"/>
              <a:gd name="connsiteX1033" fmla="*/ 852181 w 1133975"/>
              <a:gd name="connsiteY1033" fmla="*/ 197037 h 452919"/>
              <a:gd name="connsiteX1034" fmla="*/ 857611 w 1133975"/>
              <a:gd name="connsiteY1034" fmla="*/ 175225 h 452919"/>
              <a:gd name="connsiteX1035" fmla="*/ 372312 w 1133975"/>
              <a:gd name="connsiteY1035" fmla="*/ 1489 h 452919"/>
              <a:gd name="connsiteX1036" fmla="*/ 370978 w 1133975"/>
              <a:gd name="connsiteY1036" fmla="*/ -35 h 452919"/>
              <a:gd name="connsiteX1037" fmla="*/ 306971 w 1133975"/>
              <a:gd name="connsiteY1037" fmla="*/ -35 h 452919"/>
              <a:gd name="connsiteX1038" fmla="*/ 305542 w 1133975"/>
              <a:gd name="connsiteY1038" fmla="*/ 1489 h 452919"/>
              <a:gd name="connsiteX1039" fmla="*/ 304779 w 1133975"/>
              <a:gd name="connsiteY1039" fmla="*/ 21301 h 452919"/>
              <a:gd name="connsiteX1040" fmla="*/ 308494 w 1133975"/>
              <a:gd name="connsiteY1040" fmla="*/ 21301 h 452919"/>
              <a:gd name="connsiteX1041" fmla="*/ 308494 w 1133975"/>
              <a:gd name="connsiteY1041" fmla="*/ 20444 h 452919"/>
              <a:gd name="connsiteX1042" fmla="*/ 318019 w 1133975"/>
              <a:gd name="connsiteY1042" fmla="*/ 8061 h 452919"/>
              <a:gd name="connsiteX1043" fmla="*/ 331831 w 1133975"/>
              <a:gd name="connsiteY1043" fmla="*/ 8061 h 452919"/>
              <a:gd name="connsiteX1044" fmla="*/ 331831 w 1133975"/>
              <a:gd name="connsiteY1044" fmla="*/ 70164 h 452919"/>
              <a:gd name="connsiteX1045" fmla="*/ 325735 w 1133975"/>
              <a:gd name="connsiteY1045" fmla="*/ 76832 h 452919"/>
              <a:gd name="connsiteX1046" fmla="*/ 321258 w 1133975"/>
              <a:gd name="connsiteY1046" fmla="*/ 76832 h 452919"/>
              <a:gd name="connsiteX1047" fmla="*/ 321258 w 1133975"/>
              <a:gd name="connsiteY1047" fmla="*/ 80832 h 452919"/>
              <a:gd name="connsiteX1048" fmla="*/ 357167 w 1133975"/>
              <a:gd name="connsiteY1048" fmla="*/ 80832 h 452919"/>
              <a:gd name="connsiteX1049" fmla="*/ 357167 w 1133975"/>
              <a:gd name="connsiteY1049" fmla="*/ 76832 h 452919"/>
              <a:gd name="connsiteX1050" fmla="*/ 352786 w 1133975"/>
              <a:gd name="connsiteY1050" fmla="*/ 76832 h 452919"/>
              <a:gd name="connsiteX1051" fmla="*/ 346690 w 1133975"/>
              <a:gd name="connsiteY1051" fmla="*/ 70164 h 452919"/>
              <a:gd name="connsiteX1052" fmla="*/ 346690 w 1133975"/>
              <a:gd name="connsiteY1052" fmla="*/ 8061 h 452919"/>
              <a:gd name="connsiteX1053" fmla="*/ 360501 w 1133975"/>
              <a:gd name="connsiteY1053" fmla="*/ 8061 h 452919"/>
              <a:gd name="connsiteX1054" fmla="*/ 370026 w 1133975"/>
              <a:gd name="connsiteY1054" fmla="*/ 20444 h 452919"/>
              <a:gd name="connsiteX1055" fmla="*/ 370026 w 1133975"/>
              <a:gd name="connsiteY1055" fmla="*/ 21301 h 452919"/>
              <a:gd name="connsiteX1056" fmla="*/ 373741 w 1133975"/>
              <a:gd name="connsiteY1056" fmla="*/ 21301 h 452919"/>
              <a:gd name="connsiteX1057" fmla="*/ 244201 w 1133975"/>
              <a:gd name="connsiteY1057" fmla="*/ 6252 h 452919"/>
              <a:gd name="connsiteX1058" fmla="*/ 244201 w 1133975"/>
              <a:gd name="connsiteY1058" fmla="*/ 154175 h 452919"/>
              <a:gd name="connsiteX1059" fmla="*/ 125138 w 1133975"/>
              <a:gd name="connsiteY1059" fmla="*/ 291144 h 452919"/>
              <a:gd name="connsiteX1060" fmla="*/ 5790 w 1133975"/>
              <a:gd name="connsiteY1060" fmla="*/ 154175 h 452919"/>
              <a:gd name="connsiteX1061" fmla="*/ 5790 w 1133975"/>
              <a:gd name="connsiteY1061" fmla="*/ 6252 h 452919"/>
              <a:gd name="connsiteX1062" fmla="*/ 243915 w 1133975"/>
              <a:gd name="connsiteY1062" fmla="*/ 6252 h 452919"/>
              <a:gd name="connsiteX1063" fmla="*/ 250201 w 1133975"/>
              <a:gd name="connsiteY1063" fmla="*/ -35 h 452919"/>
              <a:gd name="connsiteX1064" fmla="*/ -687 w 1133975"/>
              <a:gd name="connsiteY1064" fmla="*/ -35 h 452919"/>
              <a:gd name="connsiteX1065" fmla="*/ -687 w 1133975"/>
              <a:gd name="connsiteY1065" fmla="*/ 154175 h 452919"/>
              <a:gd name="connsiteX1066" fmla="*/ 123138 w 1133975"/>
              <a:gd name="connsiteY1066" fmla="*/ 297050 h 452919"/>
              <a:gd name="connsiteX1067" fmla="*/ 125043 w 1133975"/>
              <a:gd name="connsiteY1067" fmla="*/ 297621 h 452919"/>
              <a:gd name="connsiteX1068" fmla="*/ 126852 w 1133975"/>
              <a:gd name="connsiteY1068" fmla="*/ 297050 h 452919"/>
              <a:gd name="connsiteX1069" fmla="*/ 250677 w 1133975"/>
              <a:gd name="connsiteY1069" fmla="*/ 154175 h 452919"/>
              <a:gd name="connsiteX1070" fmla="*/ 250677 w 1133975"/>
              <a:gd name="connsiteY1070" fmla="*/ -35 h 452919"/>
              <a:gd name="connsiteX1071" fmla="*/ 62178 w 1133975"/>
              <a:gd name="connsiteY1071" fmla="*/ 107502 h 452919"/>
              <a:gd name="connsiteX1072" fmla="*/ 59321 w 1133975"/>
              <a:gd name="connsiteY1072" fmla="*/ 110646 h 452919"/>
              <a:gd name="connsiteX1073" fmla="*/ 65131 w 1133975"/>
              <a:gd name="connsiteY1073" fmla="*/ 110646 h 452919"/>
              <a:gd name="connsiteX1074" fmla="*/ 62178 w 1133975"/>
              <a:gd name="connsiteY1074" fmla="*/ 107502 h 452919"/>
              <a:gd name="connsiteX1075" fmla="*/ 62178 w 1133975"/>
              <a:gd name="connsiteY1075" fmla="*/ 117027 h 452919"/>
              <a:gd name="connsiteX1076" fmla="*/ 65131 w 1133975"/>
              <a:gd name="connsiteY1076" fmla="*/ 113979 h 452919"/>
              <a:gd name="connsiteX1077" fmla="*/ 59321 w 1133975"/>
              <a:gd name="connsiteY1077" fmla="*/ 113979 h 452919"/>
              <a:gd name="connsiteX1078" fmla="*/ 62178 w 1133975"/>
              <a:gd name="connsiteY1078" fmla="*/ 117027 h 452919"/>
              <a:gd name="connsiteX1079" fmla="*/ 62178 w 1133975"/>
              <a:gd name="connsiteY1079" fmla="*/ 143507 h 452919"/>
              <a:gd name="connsiteX1080" fmla="*/ 65131 w 1133975"/>
              <a:gd name="connsiteY1080" fmla="*/ 140459 h 452919"/>
              <a:gd name="connsiteX1081" fmla="*/ 59321 w 1133975"/>
              <a:gd name="connsiteY1081" fmla="*/ 140459 h 452919"/>
              <a:gd name="connsiteX1082" fmla="*/ 62178 w 1133975"/>
              <a:gd name="connsiteY1082" fmla="*/ 143507 h 452919"/>
              <a:gd name="connsiteX1083" fmla="*/ 62178 w 1133975"/>
              <a:gd name="connsiteY1083" fmla="*/ 133982 h 452919"/>
              <a:gd name="connsiteX1084" fmla="*/ 59321 w 1133975"/>
              <a:gd name="connsiteY1084" fmla="*/ 137030 h 452919"/>
              <a:gd name="connsiteX1085" fmla="*/ 65131 w 1133975"/>
              <a:gd name="connsiteY1085" fmla="*/ 137030 h 452919"/>
              <a:gd name="connsiteX1086" fmla="*/ 62178 w 1133975"/>
              <a:gd name="connsiteY1086" fmla="*/ 133982 h 452919"/>
              <a:gd name="connsiteX1087" fmla="*/ 217626 w 1133975"/>
              <a:gd name="connsiteY1087" fmla="*/ 50638 h 452919"/>
              <a:gd name="connsiteX1088" fmla="*/ 164476 w 1133975"/>
              <a:gd name="connsiteY1088" fmla="*/ 85595 h 452919"/>
              <a:gd name="connsiteX1089" fmla="*/ 199433 w 1133975"/>
              <a:gd name="connsiteY1089" fmla="*/ 32445 h 452919"/>
              <a:gd name="connsiteX1090" fmla="*/ 49986 w 1133975"/>
              <a:gd name="connsiteY1090" fmla="*/ 32445 h 452919"/>
              <a:gd name="connsiteX1091" fmla="*/ 84943 w 1133975"/>
              <a:gd name="connsiteY1091" fmla="*/ 85595 h 452919"/>
              <a:gd name="connsiteX1092" fmla="*/ 31793 w 1133975"/>
              <a:gd name="connsiteY1092" fmla="*/ 50638 h 452919"/>
              <a:gd name="connsiteX1093" fmla="*/ 31793 w 1133975"/>
              <a:gd name="connsiteY1093" fmla="*/ 50638 h 452919"/>
              <a:gd name="connsiteX1094" fmla="*/ 31793 w 1133975"/>
              <a:gd name="connsiteY1094" fmla="*/ 200657 h 452919"/>
              <a:gd name="connsiteX1095" fmla="*/ 31793 w 1133975"/>
              <a:gd name="connsiteY1095" fmla="*/ 200657 h 452919"/>
              <a:gd name="connsiteX1096" fmla="*/ 84943 w 1133975"/>
              <a:gd name="connsiteY1096" fmla="*/ 165700 h 452919"/>
              <a:gd name="connsiteX1097" fmla="*/ 49986 w 1133975"/>
              <a:gd name="connsiteY1097" fmla="*/ 218850 h 452919"/>
              <a:gd name="connsiteX1098" fmla="*/ 199433 w 1133975"/>
              <a:gd name="connsiteY1098" fmla="*/ 218850 h 452919"/>
              <a:gd name="connsiteX1099" fmla="*/ 164476 w 1133975"/>
              <a:gd name="connsiteY1099" fmla="*/ 165700 h 452919"/>
              <a:gd name="connsiteX1100" fmla="*/ 217626 w 1133975"/>
              <a:gd name="connsiteY1100" fmla="*/ 200657 h 452919"/>
              <a:gd name="connsiteX1101" fmla="*/ 217626 w 1133975"/>
              <a:gd name="connsiteY1101" fmla="*/ 200657 h 452919"/>
              <a:gd name="connsiteX1102" fmla="*/ 217626 w 1133975"/>
              <a:gd name="connsiteY1102" fmla="*/ 50733 h 452919"/>
              <a:gd name="connsiteX1103" fmla="*/ 127805 w 1133975"/>
              <a:gd name="connsiteY1103" fmla="*/ 99311 h 452919"/>
              <a:gd name="connsiteX1104" fmla="*/ 138854 w 1133975"/>
              <a:gd name="connsiteY1104" fmla="*/ 91881 h 452919"/>
              <a:gd name="connsiteX1105" fmla="*/ 157904 w 1133975"/>
              <a:gd name="connsiteY1105" fmla="*/ 93977 h 452919"/>
              <a:gd name="connsiteX1106" fmla="*/ 157904 w 1133975"/>
              <a:gd name="connsiteY1106" fmla="*/ 143507 h 452919"/>
              <a:gd name="connsiteX1107" fmla="*/ 141711 w 1133975"/>
              <a:gd name="connsiteY1107" fmla="*/ 143507 h 452919"/>
              <a:gd name="connsiteX1108" fmla="*/ 127424 w 1133975"/>
              <a:gd name="connsiteY1108" fmla="*/ 145983 h 452919"/>
              <a:gd name="connsiteX1109" fmla="*/ 91134 w 1133975"/>
              <a:gd name="connsiteY1109" fmla="*/ 93786 h 452919"/>
              <a:gd name="connsiteX1110" fmla="*/ 110184 w 1133975"/>
              <a:gd name="connsiteY1110" fmla="*/ 91786 h 452919"/>
              <a:gd name="connsiteX1111" fmla="*/ 121233 w 1133975"/>
              <a:gd name="connsiteY1111" fmla="*/ 99120 h 452919"/>
              <a:gd name="connsiteX1112" fmla="*/ 121233 w 1133975"/>
              <a:gd name="connsiteY1112" fmla="*/ 145983 h 452919"/>
              <a:gd name="connsiteX1113" fmla="*/ 106946 w 1133975"/>
              <a:gd name="connsiteY1113" fmla="*/ 143412 h 452919"/>
              <a:gd name="connsiteX1114" fmla="*/ 90753 w 1133975"/>
              <a:gd name="connsiteY1114" fmla="*/ 143412 h 452919"/>
              <a:gd name="connsiteX1115" fmla="*/ 185717 w 1133975"/>
              <a:gd name="connsiteY1115" fmla="*/ 133982 h 452919"/>
              <a:gd name="connsiteX1116" fmla="*/ 190479 w 1133975"/>
              <a:gd name="connsiteY1116" fmla="*/ 138744 h 452919"/>
              <a:gd name="connsiteX1117" fmla="*/ 185717 w 1133975"/>
              <a:gd name="connsiteY1117" fmla="*/ 143507 h 452919"/>
              <a:gd name="connsiteX1118" fmla="*/ 170668 w 1133975"/>
              <a:gd name="connsiteY1118" fmla="*/ 143507 h 452919"/>
              <a:gd name="connsiteX1119" fmla="*/ 170668 w 1133975"/>
              <a:gd name="connsiteY1119" fmla="*/ 155699 h 452919"/>
              <a:gd name="connsiteX1120" fmla="*/ 142093 w 1133975"/>
              <a:gd name="connsiteY1120" fmla="*/ 155699 h 452919"/>
              <a:gd name="connsiteX1121" fmla="*/ 132568 w 1133975"/>
              <a:gd name="connsiteY1121" fmla="*/ 157223 h 452919"/>
              <a:gd name="connsiteX1122" fmla="*/ 116851 w 1133975"/>
              <a:gd name="connsiteY1122" fmla="*/ 157223 h 452919"/>
              <a:gd name="connsiteX1123" fmla="*/ 107326 w 1133975"/>
              <a:gd name="connsiteY1123" fmla="*/ 155699 h 452919"/>
              <a:gd name="connsiteX1124" fmla="*/ 78751 w 1133975"/>
              <a:gd name="connsiteY1124" fmla="*/ 155699 h 452919"/>
              <a:gd name="connsiteX1125" fmla="*/ 78751 w 1133975"/>
              <a:gd name="connsiteY1125" fmla="*/ 143507 h 452919"/>
              <a:gd name="connsiteX1126" fmla="*/ 67512 w 1133975"/>
              <a:gd name="connsiteY1126" fmla="*/ 143507 h 452919"/>
              <a:gd name="connsiteX1127" fmla="*/ 62463 w 1133975"/>
              <a:gd name="connsiteY1127" fmla="*/ 146650 h 452919"/>
              <a:gd name="connsiteX1128" fmla="*/ 56368 w 1133975"/>
              <a:gd name="connsiteY1128" fmla="*/ 140459 h 452919"/>
              <a:gd name="connsiteX1129" fmla="*/ 54748 w 1133975"/>
              <a:gd name="connsiteY1129" fmla="*/ 140459 h 452919"/>
              <a:gd name="connsiteX1130" fmla="*/ 53129 w 1133975"/>
              <a:gd name="connsiteY1130" fmla="*/ 138840 h 452919"/>
              <a:gd name="connsiteX1131" fmla="*/ 54748 w 1133975"/>
              <a:gd name="connsiteY1131" fmla="*/ 137316 h 452919"/>
              <a:gd name="connsiteX1132" fmla="*/ 56368 w 1133975"/>
              <a:gd name="connsiteY1132" fmla="*/ 137316 h 452919"/>
              <a:gd name="connsiteX1133" fmla="*/ 62463 w 1133975"/>
              <a:gd name="connsiteY1133" fmla="*/ 131124 h 452919"/>
              <a:gd name="connsiteX1134" fmla="*/ 67512 w 1133975"/>
              <a:gd name="connsiteY1134" fmla="*/ 133982 h 452919"/>
              <a:gd name="connsiteX1135" fmla="*/ 79037 w 1133975"/>
              <a:gd name="connsiteY1135" fmla="*/ 133982 h 452919"/>
              <a:gd name="connsiteX1136" fmla="*/ 79037 w 1133975"/>
              <a:gd name="connsiteY1136" fmla="*/ 116837 h 452919"/>
              <a:gd name="connsiteX1137" fmla="*/ 67512 w 1133975"/>
              <a:gd name="connsiteY1137" fmla="*/ 116837 h 452919"/>
              <a:gd name="connsiteX1138" fmla="*/ 62463 w 1133975"/>
              <a:gd name="connsiteY1138" fmla="*/ 119980 h 452919"/>
              <a:gd name="connsiteX1139" fmla="*/ 56368 w 1133975"/>
              <a:gd name="connsiteY1139" fmla="*/ 113789 h 452919"/>
              <a:gd name="connsiteX1140" fmla="*/ 54748 w 1133975"/>
              <a:gd name="connsiteY1140" fmla="*/ 113789 h 452919"/>
              <a:gd name="connsiteX1141" fmla="*/ 53129 w 1133975"/>
              <a:gd name="connsiteY1141" fmla="*/ 112170 h 452919"/>
              <a:gd name="connsiteX1142" fmla="*/ 54748 w 1133975"/>
              <a:gd name="connsiteY1142" fmla="*/ 110646 h 452919"/>
              <a:gd name="connsiteX1143" fmla="*/ 56368 w 1133975"/>
              <a:gd name="connsiteY1143" fmla="*/ 110646 h 452919"/>
              <a:gd name="connsiteX1144" fmla="*/ 62463 w 1133975"/>
              <a:gd name="connsiteY1144" fmla="*/ 104454 h 452919"/>
              <a:gd name="connsiteX1145" fmla="*/ 67512 w 1133975"/>
              <a:gd name="connsiteY1145" fmla="*/ 107502 h 452919"/>
              <a:gd name="connsiteX1146" fmla="*/ 79037 w 1133975"/>
              <a:gd name="connsiteY1146" fmla="*/ 107502 h 452919"/>
              <a:gd name="connsiteX1147" fmla="*/ 79037 w 1133975"/>
              <a:gd name="connsiteY1147" fmla="*/ 98739 h 452919"/>
              <a:gd name="connsiteX1148" fmla="*/ 85228 w 1133975"/>
              <a:gd name="connsiteY1148" fmla="*/ 95215 h 452919"/>
              <a:gd name="connsiteX1149" fmla="*/ 85228 w 1133975"/>
              <a:gd name="connsiteY1149" fmla="*/ 149222 h 452919"/>
              <a:gd name="connsiteX1150" fmla="*/ 107612 w 1133975"/>
              <a:gd name="connsiteY1150" fmla="*/ 149222 h 452919"/>
              <a:gd name="connsiteX1151" fmla="*/ 119519 w 1133975"/>
              <a:gd name="connsiteY1151" fmla="*/ 151317 h 452919"/>
              <a:gd name="connsiteX1152" fmla="*/ 130472 w 1133975"/>
              <a:gd name="connsiteY1152" fmla="*/ 151317 h 452919"/>
              <a:gd name="connsiteX1153" fmla="*/ 142378 w 1133975"/>
              <a:gd name="connsiteY1153" fmla="*/ 149222 h 452919"/>
              <a:gd name="connsiteX1154" fmla="*/ 164762 w 1133975"/>
              <a:gd name="connsiteY1154" fmla="*/ 149222 h 452919"/>
              <a:gd name="connsiteX1155" fmla="*/ 164762 w 1133975"/>
              <a:gd name="connsiteY1155" fmla="*/ 95882 h 452919"/>
              <a:gd name="connsiteX1156" fmla="*/ 170953 w 1133975"/>
              <a:gd name="connsiteY1156" fmla="*/ 98739 h 452919"/>
              <a:gd name="connsiteX1157" fmla="*/ 170953 w 1133975"/>
              <a:gd name="connsiteY1157" fmla="*/ 107502 h 452919"/>
              <a:gd name="connsiteX1158" fmla="*/ 186003 w 1133975"/>
              <a:gd name="connsiteY1158" fmla="*/ 107502 h 452919"/>
              <a:gd name="connsiteX1159" fmla="*/ 190765 w 1133975"/>
              <a:gd name="connsiteY1159" fmla="*/ 112265 h 452919"/>
              <a:gd name="connsiteX1160" fmla="*/ 186003 w 1133975"/>
              <a:gd name="connsiteY1160" fmla="*/ 117027 h 452919"/>
              <a:gd name="connsiteX1161" fmla="*/ 170953 w 1133975"/>
              <a:gd name="connsiteY1161" fmla="*/ 117027 h 452919"/>
              <a:gd name="connsiteX1162" fmla="*/ 170953 w 1133975"/>
              <a:gd name="connsiteY1162" fmla="*/ 133982 h 452919"/>
              <a:gd name="connsiteX1163" fmla="*/ 1133264 w 1133975"/>
              <a:gd name="connsiteY1163" fmla="*/ 345437 h 452919"/>
              <a:gd name="connsiteX1164" fmla="*/ -211 w 1133975"/>
              <a:gd name="connsiteY1164" fmla="*/ 345437 h 452919"/>
              <a:gd name="connsiteX1165" fmla="*/ -211 w 1133975"/>
              <a:gd name="connsiteY1165" fmla="*/ 347818 h 452919"/>
              <a:gd name="connsiteX1166" fmla="*/ 1133264 w 1133975"/>
              <a:gd name="connsiteY1166" fmla="*/ 347818 h 45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Lst>
            <a:rect l="l" t="t" r="r" b="b"/>
            <a:pathLst>
              <a:path w="1133975" h="452919">
                <a:moveTo>
                  <a:pt x="186194" y="426971"/>
                </a:moveTo>
                <a:lnTo>
                  <a:pt x="186194" y="426971"/>
                </a:lnTo>
                <a:cubicBezTo>
                  <a:pt x="185879" y="413192"/>
                  <a:pt x="196795" y="401766"/>
                  <a:pt x="210568" y="401451"/>
                </a:cubicBezTo>
                <a:cubicBezTo>
                  <a:pt x="210768" y="401446"/>
                  <a:pt x="210958" y="401444"/>
                  <a:pt x="211149" y="401444"/>
                </a:cubicBezTo>
                <a:cubicBezTo>
                  <a:pt x="218331" y="401282"/>
                  <a:pt x="225246" y="404152"/>
                  <a:pt x="230199" y="409350"/>
                </a:cubicBezTo>
                <a:lnTo>
                  <a:pt x="226389" y="413350"/>
                </a:lnTo>
                <a:cubicBezTo>
                  <a:pt x="222389" y="409074"/>
                  <a:pt x="216807" y="406629"/>
                  <a:pt x="210958" y="406587"/>
                </a:cubicBezTo>
                <a:cubicBezTo>
                  <a:pt x="200433" y="406565"/>
                  <a:pt x="191889" y="415076"/>
                  <a:pt x="191871" y="425597"/>
                </a:cubicBezTo>
                <a:cubicBezTo>
                  <a:pt x="191871" y="426023"/>
                  <a:pt x="191880" y="426450"/>
                  <a:pt x="191908" y="426876"/>
                </a:cubicBezTo>
                <a:lnTo>
                  <a:pt x="191908" y="426876"/>
                </a:lnTo>
                <a:cubicBezTo>
                  <a:pt x="191175" y="437371"/>
                  <a:pt x="199081" y="446476"/>
                  <a:pt x="209577" y="447212"/>
                </a:cubicBezTo>
                <a:cubicBezTo>
                  <a:pt x="210035" y="447245"/>
                  <a:pt x="210501" y="447260"/>
                  <a:pt x="210958" y="447259"/>
                </a:cubicBezTo>
                <a:cubicBezTo>
                  <a:pt x="217035" y="447240"/>
                  <a:pt x="222817" y="444644"/>
                  <a:pt x="226865" y="440115"/>
                </a:cubicBezTo>
                <a:lnTo>
                  <a:pt x="230485" y="443735"/>
                </a:lnTo>
                <a:cubicBezTo>
                  <a:pt x="225513" y="449391"/>
                  <a:pt x="218293" y="452564"/>
                  <a:pt x="210768" y="452403"/>
                </a:cubicBezTo>
                <a:cubicBezTo>
                  <a:pt x="197147" y="452460"/>
                  <a:pt x="186051" y="441462"/>
                  <a:pt x="185994" y="427838"/>
                </a:cubicBezTo>
                <a:cubicBezTo>
                  <a:pt x="185994" y="427580"/>
                  <a:pt x="185994" y="427323"/>
                  <a:pt x="186003" y="427066"/>
                </a:cubicBezTo>
                <a:moveTo>
                  <a:pt x="251630" y="402206"/>
                </a:moveTo>
                <a:lnTo>
                  <a:pt x="272871" y="402206"/>
                </a:lnTo>
                <a:cubicBezTo>
                  <a:pt x="278014" y="401894"/>
                  <a:pt x="283072" y="403681"/>
                  <a:pt x="286873" y="407159"/>
                </a:cubicBezTo>
                <a:cubicBezTo>
                  <a:pt x="289340" y="409716"/>
                  <a:pt x="290702" y="413134"/>
                  <a:pt x="290683" y="416684"/>
                </a:cubicBezTo>
                <a:lnTo>
                  <a:pt x="290683" y="416684"/>
                </a:lnTo>
                <a:cubicBezTo>
                  <a:pt x="290797" y="424430"/>
                  <a:pt x="284796" y="430894"/>
                  <a:pt x="277062" y="431352"/>
                </a:cubicBezTo>
                <a:lnTo>
                  <a:pt x="292207" y="451450"/>
                </a:lnTo>
                <a:lnTo>
                  <a:pt x="285349" y="451450"/>
                </a:lnTo>
                <a:lnTo>
                  <a:pt x="271061" y="432400"/>
                </a:lnTo>
                <a:lnTo>
                  <a:pt x="256964" y="432400"/>
                </a:lnTo>
                <a:lnTo>
                  <a:pt x="256964" y="451450"/>
                </a:lnTo>
                <a:lnTo>
                  <a:pt x="251440" y="451450"/>
                </a:lnTo>
                <a:close/>
                <a:moveTo>
                  <a:pt x="272299" y="427352"/>
                </a:moveTo>
                <a:cubicBezTo>
                  <a:pt x="279729" y="427352"/>
                  <a:pt x="284968" y="423637"/>
                  <a:pt x="284968" y="417255"/>
                </a:cubicBezTo>
                <a:lnTo>
                  <a:pt x="284968" y="417255"/>
                </a:lnTo>
                <a:cubicBezTo>
                  <a:pt x="284968" y="411255"/>
                  <a:pt x="280395" y="407730"/>
                  <a:pt x="272395" y="407730"/>
                </a:cubicBezTo>
                <a:lnTo>
                  <a:pt x="257154" y="407730"/>
                </a:lnTo>
                <a:lnTo>
                  <a:pt x="257154" y="427733"/>
                </a:lnTo>
                <a:close/>
                <a:moveTo>
                  <a:pt x="314114" y="402206"/>
                </a:moveTo>
                <a:lnTo>
                  <a:pt x="349738" y="402206"/>
                </a:lnTo>
                <a:lnTo>
                  <a:pt x="349738" y="407254"/>
                </a:lnTo>
                <a:lnTo>
                  <a:pt x="319638" y="407254"/>
                </a:lnTo>
                <a:lnTo>
                  <a:pt x="319638" y="424113"/>
                </a:lnTo>
                <a:lnTo>
                  <a:pt x="346594" y="424113"/>
                </a:lnTo>
                <a:lnTo>
                  <a:pt x="346594" y="429257"/>
                </a:lnTo>
                <a:lnTo>
                  <a:pt x="319638" y="429257"/>
                </a:lnTo>
                <a:lnTo>
                  <a:pt x="319638" y="446402"/>
                </a:lnTo>
                <a:lnTo>
                  <a:pt x="350119" y="446402"/>
                </a:lnTo>
                <a:lnTo>
                  <a:pt x="350119" y="451450"/>
                </a:lnTo>
                <a:lnTo>
                  <a:pt x="314114" y="451450"/>
                </a:lnTo>
                <a:close/>
                <a:moveTo>
                  <a:pt x="392029" y="402206"/>
                </a:moveTo>
                <a:lnTo>
                  <a:pt x="397267" y="402206"/>
                </a:lnTo>
                <a:lnTo>
                  <a:pt x="419937" y="451450"/>
                </a:lnTo>
                <a:lnTo>
                  <a:pt x="414031" y="451450"/>
                </a:lnTo>
                <a:lnTo>
                  <a:pt x="408221" y="438782"/>
                </a:lnTo>
                <a:lnTo>
                  <a:pt x="381837" y="438782"/>
                </a:lnTo>
                <a:lnTo>
                  <a:pt x="375931" y="451831"/>
                </a:lnTo>
                <a:lnTo>
                  <a:pt x="370217" y="451831"/>
                </a:lnTo>
                <a:close/>
                <a:moveTo>
                  <a:pt x="405840" y="433924"/>
                </a:moveTo>
                <a:lnTo>
                  <a:pt x="394601" y="408778"/>
                </a:lnTo>
                <a:lnTo>
                  <a:pt x="383361" y="433924"/>
                </a:lnTo>
                <a:close/>
                <a:moveTo>
                  <a:pt x="446797" y="407730"/>
                </a:moveTo>
                <a:lnTo>
                  <a:pt x="430414" y="407730"/>
                </a:lnTo>
                <a:lnTo>
                  <a:pt x="430414" y="402587"/>
                </a:lnTo>
                <a:lnTo>
                  <a:pt x="469181" y="402587"/>
                </a:lnTo>
                <a:lnTo>
                  <a:pt x="469181" y="407730"/>
                </a:lnTo>
                <a:lnTo>
                  <a:pt x="452608" y="407730"/>
                </a:lnTo>
                <a:lnTo>
                  <a:pt x="452608" y="451926"/>
                </a:lnTo>
                <a:lnTo>
                  <a:pt x="446988" y="451926"/>
                </a:lnTo>
                <a:close/>
                <a:moveTo>
                  <a:pt x="490041" y="402587"/>
                </a:moveTo>
                <a:lnTo>
                  <a:pt x="525664" y="402587"/>
                </a:lnTo>
                <a:lnTo>
                  <a:pt x="525664" y="407635"/>
                </a:lnTo>
                <a:lnTo>
                  <a:pt x="496137" y="407635"/>
                </a:lnTo>
                <a:lnTo>
                  <a:pt x="496137" y="424494"/>
                </a:lnTo>
                <a:lnTo>
                  <a:pt x="523093" y="424494"/>
                </a:lnTo>
                <a:lnTo>
                  <a:pt x="523093" y="429257"/>
                </a:lnTo>
                <a:lnTo>
                  <a:pt x="496137" y="429257"/>
                </a:lnTo>
                <a:lnTo>
                  <a:pt x="496137" y="446402"/>
                </a:lnTo>
                <a:lnTo>
                  <a:pt x="526617" y="446402"/>
                </a:lnTo>
                <a:lnTo>
                  <a:pt x="526617" y="451450"/>
                </a:lnTo>
                <a:lnTo>
                  <a:pt x="490612" y="451450"/>
                </a:lnTo>
                <a:close/>
                <a:moveTo>
                  <a:pt x="579290" y="427447"/>
                </a:moveTo>
                <a:lnTo>
                  <a:pt x="579290" y="427447"/>
                </a:lnTo>
                <a:cubicBezTo>
                  <a:pt x="578976" y="413668"/>
                  <a:pt x="589892" y="402242"/>
                  <a:pt x="603665" y="401927"/>
                </a:cubicBezTo>
                <a:cubicBezTo>
                  <a:pt x="603865" y="401922"/>
                  <a:pt x="604055" y="401920"/>
                  <a:pt x="604245" y="401920"/>
                </a:cubicBezTo>
                <a:cubicBezTo>
                  <a:pt x="611428" y="401758"/>
                  <a:pt x="618343" y="404628"/>
                  <a:pt x="623295" y="409826"/>
                </a:cubicBezTo>
                <a:lnTo>
                  <a:pt x="619486" y="413826"/>
                </a:lnTo>
                <a:cubicBezTo>
                  <a:pt x="615485" y="409551"/>
                  <a:pt x="609913" y="407105"/>
                  <a:pt x="604055" y="407064"/>
                </a:cubicBezTo>
                <a:cubicBezTo>
                  <a:pt x="593530" y="407042"/>
                  <a:pt x="584986" y="415552"/>
                  <a:pt x="584967" y="426074"/>
                </a:cubicBezTo>
                <a:cubicBezTo>
                  <a:pt x="584967" y="426499"/>
                  <a:pt x="584977" y="426926"/>
                  <a:pt x="585005" y="427352"/>
                </a:cubicBezTo>
                <a:lnTo>
                  <a:pt x="585005" y="427352"/>
                </a:lnTo>
                <a:cubicBezTo>
                  <a:pt x="584272" y="437847"/>
                  <a:pt x="592178" y="446952"/>
                  <a:pt x="602674" y="447689"/>
                </a:cubicBezTo>
                <a:cubicBezTo>
                  <a:pt x="603131" y="447721"/>
                  <a:pt x="603598" y="447736"/>
                  <a:pt x="604055" y="447735"/>
                </a:cubicBezTo>
                <a:cubicBezTo>
                  <a:pt x="610132" y="447741"/>
                  <a:pt x="615923" y="445140"/>
                  <a:pt x="619962" y="440592"/>
                </a:cubicBezTo>
                <a:lnTo>
                  <a:pt x="623581" y="444211"/>
                </a:lnTo>
                <a:cubicBezTo>
                  <a:pt x="618609" y="449867"/>
                  <a:pt x="611389" y="453040"/>
                  <a:pt x="603865" y="452879"/>
                </a:cubicBezTo>
                <a:cubicBezTo>
                  <a:pt x="590244" y="452936"/>
                  <a:pt x="579148" y="441938"/>
                  <a:pt x="579090" y="428314"/>
                </a:cubicBezTo>
                <a:cubicBezTo>
                  <a:pt x="579090" y="428057"/>
                  <a:pt x="579090" y="427800"/>
                  <a:pt x="579100" y="427542"/>
                </a:cubicBezTo>
                <a:moveTo>
                  <a:pt x="644727" y="402682"/>
                </a:moveTo>
                <a:lnTo>
                  <a:pt x="650251" y="402682"/>
                </a:lnTo>
                <a:lnTo>
                  <a:pt x="650251" y="424590"/>
                </a:lnTo>
                <a:lnTo>
                  <a:pt x="678826" y="424590"/>
                </a:lnTo>
                <a:lnTo>
                  <a:pt x="678826" y="402682"/>
                </a:lnTo>
                <a:lnTo>
                  <a:pt x="684446" y="402682"/>
                </a:lnTo>
                <a:lnTo>
                  <a:pt x="684446" y="452022"/>
                </a:lnTo>
                <a:lnTo>
                  <a:pt x="678826" y="452022"/>
                </a:lnTo>
                <a:lnTo>
                  <a:pt x="678826" y="429257"/>
                </a:lnTo>
                <a:lnTo>
                  <a:pt x="650251" y="429257"/>
                </a:lnTo>
                <a:lnTo>
                  <a:pt x="650251" y="451450"/>
                </a:lnTo>
                <a:lnTo>
                  <a:pt x="644727" y="451450"/>
                </a:lnTo>
                <a:close/>
                <a:moveTo>
                  <a:pt x="727499" y="402682"/>
                </a:moveTo>
                <a:lnTo>
                  <a:pt x="732738" y="402682"/>
                </a:lnTo>
                <a:lnTo>
                  <a:pt x="755217" y="452403"/>
                </a:lnTo>
                <a:lnTo>
                  <a:pt x="749216" y="452403"/>
                </a:lnTo>
                <a:lnTo>
                  <a:pt x="743787" y="438782"/>
                </a:lnTo>
                <a:lnTo>
                  <a:pt x="716926" y="438782"/>
                </a:lnTo>
                <a:lnTo>
                  <a:pt x="711116" y="451831"/>
                </a:lnTo>
                <a:lnTo>
                  <a:pt x="705687" y="451831"/>
                </a:lnTo>
                <a:close/>
                <a:moveTo>
                  <a:pt x="741215" y="434400"/>
                </a:moveTo>
                <a:lnTo>
                  <a:pt x="730452" y="408302"/>
                </a:lnTo>
                <a:lnTo>
                  <a:pt x="719117" y="433448"/>
                </a:lnTo>
                <a:close/>
                <a:moveTo>
                  <a:pt x="776077" y="403063"/>
                </a:moveTo>
                <a:lnTo>
                  <a:pt x="781887" y="403063"/>
                </a:lnTo>
                <a:lnTo>
                  <a:pt x="813034" y="442592"/>
                </a:lnTo>
                <a:lnTo>
                  <a:pt x="813034" y="402111"/>
                </a:lnTo>
                <a:lnTo>
                  <a:pt x="818463" y="402111"/>
                </a:lnTo>
                <a:lnTo>
                  <a:pt x="818463" y="451450"/>
                </a:lnTo>
                <a:lnTo>
                  <a:pt x="813986" y="451450"/>
                </a:lnTo>
                <a:lnTo>
                  <a:pt x="781887" y="411064"/>
                </a:lnTo>
                <a:lnTo>
                  <a:pt x="781887" y="451450"/>
                </a:lnTo>
                <a:lnTo>
                  <a:pt x="776458" y="451450"/>
                </a:lnTo>
                <a:close/>
                <a:moveTo>
                  <a:pt x="840942" y="427923"/>
                </a:moveTo>
                <a:lnTo>
                  <a:pt x="840942" y="427923"/>
                </a:lnTo>
                <a:cubicBezTo>
                  <a:pt x="840523" y="414252"/>
                  <a:pt x="851267" y="402829"/>
                  <a:pt x="864935" y="402408"/>
                </a:cubicBezTo>
                <a:cubicBezTo>
                  <a:pt x="865192" y="402400"/>
                  <a:pt x="865450" y="402396"/>
                  <a:pt x="865707" y="402396"/>
                </a:cubicBezTo>
                <a:cubicBezTo>
                  <a:pt x="872451" y="402156"/>
                  <a:pt x="879032" y="404508"/>
                  <a:pt x="884090" y="408969"/>
                </a:cubicBezTo>
                <a:lnTo>
                  <a:pt x="880470" y="413255"/>
                </a:lnTo>
                <a:cubicBezTo>
                  <a:pt x="876442" y="409437"/>
                  <a:pt x="871060" y="407380"/>
                  <a:pt x="865517" y="407540"/>
                </a:cubicBezTo>
                <a:cubicBezTo>
                  <a:pt x="854991" y="407518"/>
                  <a:pt x="846448" y="416028"/>
                  <a:pt x="846428" y="426550"/>
                </a:cubicBezTo>
                <a:cubicBezTo>
                  <a:pt x="846428" y="426976"/>
                  <a:pt x="846438" y="427402"/>
                  <a:pt x="846467" y="427828"/>
                </a:cubicBezTo>
                <a:lnTo>
                  <a:pt x="846467" y="427828"/>
                </a:lnTo>
                <a:cubicBezTo>
                  <a:pt x="845628" y="438315"/>
                  <a:pt x="853448" y="447499"/>
                  <a:pt x="863935" y="448341"/>
                </a:cubicBezTo>
                <a:cubicBezTo>
                  <a:pt x="864459" y="448383"/>
                  <a:pt x="864983" y="448404"/>
                  <a:pt x="865517" y="448402"/>
                </a:cubicBezTo>
                <a:cubicBezTo>
                  <a:pt x="870669" y="448391"/>
                  <a:pt x="875670" y="446646"/>
                  <a:pt x="879709" y="443449"/>
                </a:cubicBezTo>
                <a:lnTo>
                  <a:pt x="879709" y="430114"/>
                </a:lnTo>
                <a:lnTo>
                  <a:pt x="864755" y="430114"/>
                </a:lnTo>
                <a:lnTo>
                  <a:pt x="864755" y="425161"/>
                </a:lnTo>
                <a:lnTo>
                  <a:pt x="886662" y="425161"/>
                </a:lnTo>
                <a:lnTo>
                  <a:pt x="886662" y="444783"/>
                </a:lnTo>
                <a:cubicBezTo>
                  <a:pt x="881185" y="449610"/>
                  <a:pt x="874146" y="452284"/>
                  <a:pt x="866850" y="452307"/>
                </a:cubicBezTo>
                <a:cubicBezTo>
                  <a:pt x="853496" y="452848"/>
                  <a:pt x="842237" y="442465"/>
                  <a:pt x="841694" y="429114"/>
                </a:cubicBezTo>
                <a:cubicBezTo>
                  <a:pt x="841666" y="428400"/>
                  <a:pt x="841666" y="427685"/>
                  <a:pt x="841704" y="426971"/>
                </a:cubicBezTo>
                <a:moveTo>
                  <a:pt x="911141" y="402111"/>
                </a:moveTo>
                <a:lnTo>
                  <a:pt x="946765" y="402111"/>
                </a:lnTo>
                <a:lnTo>
                  <a:pt x="946765" y="407159"/>
                </a:lnTo>
                <a:lnTo>
                  <a:pt x="916666" y="407159"/>
                </a:lnTo>
                <a:lnTo>
                  <a:pt x="916666" y="424018"/>
                </a:lnTo>
                <a:lnTo>
                  <a:pt x="943621" y="424018"/>
                </a:lnTo>
                <a:lnTo>
                  <a:pt x="943621" y="429257"/>
                </a:lnTo>
                <a:lnTo>
                  <a:pt x="916666" y="429257"/>
                </a:lnTo>
                <a:lnTo>
                  <a:pt x="916666" y="446402"/>
                </a:lnTo>
                <a:lnTo>
                  <a:pt x="947145" y="446402"/>
                </a:lnTo>
                <a:lnTo>
                  <a:pt x="947145" y="451450"/>
                </a:lnTo>
                <a:lnTo>
                  <a:pt x="911141" y="451450"/>
                </a:lnTo>
                <a:close/>
                <a:moveTo>
                  <a:pt x="583957" y="287144"/>
                </a:moveTo>
                <a:lnTo>
                  <a:pt x="573671" y="273714"/>
                </a:lnTo>
                <a:cubicBezTo>
                  <a:pt x="578004" y="272506"/>
                  <a:pt x="581110" y="268682"/>
                  <a:pt x="581386" y="264189"/>
                </a:cubicBezTo>
                <a:cubicBezTo>
                  <a:pt x="581452" y="261638"/>
                  <a:pt x="580491" y="259167"/>
                  <a:pt x="578719" y="257331"/>
                </a:cubicBezTo>
                <a:cubicBezTo>
                  <a:pt x="574347" y="254435"/>
                  <a:pt x="569032" y="253311"/>
                  <a:pt x="563860" y="254187"/>
                </a:cubicBezTo>
                <a:lnTo>
                  <a:pt x="554335" y="254187"/>
                </a:lnTo>
                <a:lnTo>
                  <a:pt x="554335" y="256283"/>
                </a:lnTo>
                <a:lnTo>
                  <a:pt x="555287" y="256283"/>
                </a:lnTo>
                <a:cubicBezTo>
                  <a:pt x="557002" y="256283"/>
                  <a:pt x="557859" y="257331"/>
                  <a:pt x="557859" y="259426"/>
                </a:cubicBezTo>
                <a:lnTo>
                  <a:pt x="557859" y="286382"/>
                </a:lnTo>
                <a:cubicBezTo>
                  <a:pt x="557859" y="289144"/>
                  <a:pt x="556526" y="289525"/>
                  <a:pt x="555287" y="289525"/>
                </a:cubicBezTo>
                <a:lnTo>
                  <a:pt x="554335" y="289525"/>
                </a:lnTo>
                <a:lnTo>
                  <a:pt x="554335" y="291716"/>
                </a:lnTo>
                <a:lnTo>
                  <a:pt x="568337" y="291716"/>
                </a:lnTo>
                <a:lnTo>
                  <a:pt x="568337" y="289525"/>
                </a:lnTo>
                <a:lnTo>
                  <a:pt x="567574" y="289525"/>
                </a:lnTo>
                <a:cubicBezTo>
                  <a:pt x="565669" y="289525"/>
                  <a:pt x="564812" y="288573"/>
                  <a:pt x="564812" y="286382"/>
                </a:cubicBezTo>
                <a:lnTo>
                  <a:pt x="564812" y="274761"/>
                </a:lnTo>
                <a:lnTo>
                  <a:pt x="566241" y="274761"/>
                </a:lnTo>
                <a:lnTo>
                  <a:pt x="578814" y="291240"/>
                </a:lnTo>
                <a:lnTo>
                  <a:pt x="587767" y="291240"/>
                </a:lnTo>
                <a:lnTo>
                  <a:pt x="587767" y="289049"/>
                </a:lnTo>
                <a:lnTo>
                  <a:pt x="586910" y="289049"/>
                </a:lnTo>
                <a:cubicBezTo>
                  <a:pt x="585958" y="289049"/>
                  <a:pt x="585195" y="288096"/>
                  <a:pt x="584339" y="287144"/>
                </a:cubicBezTo>
                <a:moveTo>
                  <a:pt x="574814" y="264379"/>
                </a:moveTo>
                <a:cubicBezTo>
                  <a:pt x="574709" y="268287"/>
                  <a:pt x="571479" y="271386"/>
                  <a:pt x="567574" y="271332"/>
                </a:cubicBezTo>
                <a:lnTo>
                  <a:pt x="565193" y="271332"/>
                </a:lnTo>
                <a:lnTo>
                  <a:pt x="565193" y="257807"/>
                </a:lnTo>
                <a:cubicBezTo>
                  <a:pt x="565984" y="257648"/>
                  <a:pt x="566784" y="257648"/>
                  <a:pt x="567574" y="257807"/>
                </a:cubicBezTo>
                <a:cubicBezTo>
                  <a:pt x="571356" y="257593"/>
                  <a:pt x="574594" y="260486"/>
                  <a:pt x="574804" y="264268"/>
                </a:cubicBezTo>
                <a:cubicBezTo>
                  <a:pt x="574814" y="264305"/>
                  <a:pt x="574814" y="264342"/>
                  <a:pt x="574814" y="264379"/>
                </a:cubicBezTo>
                <a:moveTo>
                  <a:pt x="739596" y="256473"/>
                </a:moveTo>
                <a:lnTo>
                  <a:pt x="740548" y="256473"/>
                </a:lnTo>
                <a:cubicBezTo>
                  <a:pt x="741786" y="256473"/>
                  <a:pt x="743215" y="256473"/>
                  <a:pt x="743215" y="259617"/>
                </a:cubicBezTo>
                <a:lnTo>
                  <a:pt x="743215" y="286382"/>
                </a:lnTo>
                <a:cubicBezTo>
                  <a:pt x="743215" y="288573"/>
                  <a:pt x="742453" y="289525"/>
                  <a:pt x="740548" y="289525"/>
                </a:cubicBezTo>
                <a:lnTo>
                  <a:pt x="739596" y="289525"/>
                </a:lnTo>
                <a:lnTo>
                  <a:pt x="739596" y="291716"/>
                </a:lnTo>
                <a:lnTo>
                  <a:pt x="753312" y="291716"/>
                </a:lnTo>
                <a:lnTo>
                  <a:pt x="753312" y="289525"/>
                </a:lnTo>
                <a:lnTo>
                  <a:pt x="752454" y="289525"/>
                </a:lnTo>
                <a:cubicBezTo>
                  <a:pt x="750550" y="289525"/>
                  <a:pt x="749788" y="288573"/>
                  <a:pt x="749788" y="286382"/>
                </a:cubicBezTo>
                <a:lnTo>
                  <a:pt x="749788" y="259617"/>
                </a:lnTo>
                <a:cubicBezTo>
                  <a:pt x="749788" y="256854"/>
                  <a:pt x="751311" y="256473"/>
                  <a:pt x="752454" y="256473"/>
                </a:cubicBezTo>
                <a:lnTo>
                  <a:pt x="753312" y="256473"/>
                </a:lnTo>
                <a:lnTo>
                  <a:pt x="753312" y="254378"/>
                </a:lnTo>
                <a:lnTo>
                  <a:pt x="739215" y="254378"/>
                </a:lnTo>
                <a:close/>
                <a:moveTo>
                  <a:pt x="524712" y="254378"/>
                </a:moveTo>
                <a:lnTo>
                  <a:pt x="495185" y="254378"/>
                </a:lnTo>
                <a:cubicBezTo>
                  <a:pt x="494765" y="254412"/>
                  <a:pt x="494413" y="254723"/>
                  <a:pt x="494327" y="255140"/>
                </a:cubicBezTo>
                <a:lnTo>
                  <a:pt x="494327" y="263998"/>
                </a:lnTo>
                <a:lnTo>
                  <a:pt x="496137" y="263998"/>
                </a:lnTo>
                <a:lnTo>
                  <a:pt x="496137" y="263427"/>
                </a:lnTo>
                <a:cubicBezTo>
                  <a:pt x="496137" y="259902"/>
                  <a:pt x="497661" y="258188"/>
                  <a:pt x="500042" y="258188"/>
                </a:cubicBezTo>
                <a:lnTo>
                  <a:pt x="506710" y="258188"/>
                </a:lnTo>
                <a:lnTo>
                  <a:pt x="506710" y="286382"/>
                </a:lnTo>
                <a:cubicBezTo>
                  <a:pt x="506710" y="288477"/>
                  <a:pt x="505853" y="289335"/>
                  <a:pt x="503852" y="289335"/>
                </a:cubicBezTo>
                <a:lnTo>
                  <a:pt x="503090" y="289335"/>
                </a:lnTo>
                <a:lnTo>
                  <a:pt x="503090" y="291525"/>
                </a:lnTo>
                <a:lnTo>
                  <a:pt x="516997" y="291525"/>
                </a:lnTo>
                <a:lnTo>
                  <a:pt x="516997" y="289335"/>
                </a:lnTo>
                <a:lnTo>
                  <a:pt x="516235" y="289335"/>
                </a:lnTo>
                <a:cubicBezTo>
                  <a:pt x="514235" y="289335"/>
                  <a:pt x="513568" y="288573"/>
                  <a:pt x="513568" y="286382"/>
                </a:cubicBezTo>
                <a:lnTo>
                  <a:pt x="513568" y="257807"/>
                </a:lnTo>
                <a:lnTo>
                  <a:pt x="520045" y="257807"/>
                </a:lnTo>
                <a:cubicBezTo>
                  <a:pt x="521664" y="257807"/>
                  <a:pt x="523569" y="258378"/>
                  <a:pt x="523854" y="263046"/>
                </a:cubicBezTo>
                <a:lnTo>
                  <a:pt x="523854" y="263617"/>
                </a:lnTo>
                <a:lnTo>
                  <a:pt x="525855" y="263617"/>
                </a:lnTo>
                <a:lnTo>
                  <a:pt x="525855" y="254759"/>
                </a:lnTo>
                <a:cubicBezTo>
                  <a:pt x="525817" y="254357"/>
                  <a:pt x="525493" y="254040"/>
                  <a:pt x="525093" y="253997"/>
                </a:cubicBezTo>
                <a:moveTo>
                  <a:pt x="404602" y="256092"/>
                </a:moveTo>
                <a:lnTo>
                  <a:pt x="406221" y="256092"/>
                </a:lnTo>
                <a:cubicBezTo>
                  <a:pt x="407164" y="256033"/>
                  <a:pt x="407983" y="256752"/>
                  <a:pt x="408040" y="257697"/>
                </a:cubicBezTo>
                <a:cubicBezTo>
                  <a:pt x="408040" y="257797"/>
                  <a:pt x="408040" y="257897"/>
                  <a:pt x="408031" y="257997"/>
                </a:cubicBezTo>
                <a:lnTo>
                  <a:pt x="408031" y="278857"/>
                </a:lnTo>
                <a:cubicBezTo>
                  <a:pt x="407783" y="283796"/>
                  <a:pt x="403573" y="287594"/>
                  <a:pt x="398629" y="287342"/>
                </a:cubicBezTo>
                <a:cubicBezTo>
                  <a:pt x="398591" y="287339"/>
                  <a:pt x="398544" y="287337"/>
                  <a:pt x="398506" y="287334"/>
                </a:cubicBezTo>
                <a:cubicBezTo>
                  <a:pt x="393982" y="287249"/>
                  <a:pt x="390381" y="283513"/>
                  <a:pt x="390467" y="278989"/>
                </a:cubicBezTo>
                <a:cubicBezTo>
                  <a:pt x="390476" y="278787"/>
                  <a:pt x="390486" y="278583"/>
                  <a:pt x="390504" y="278381"/>
                </a:cubicBezTo>
                <a:lnTo>
                  <a:pt x="390504" y="259331"/>
                </a:lnTo>
                <a:cubicBezTo>
                  <a:pt x="390495" y="257891"/>
                  <a:pt x="391553" y="256666"/>
                  <a:pt x="392981" y="256473"/>
                </a:cubicBezTo>
                <a:lnTo>
                  <a:pt x="393743" y="256473"/>
                </a:lnTo>
                <a:lnTo>
                  <a:pt x="393743" y="254378"/>
                </a:lnTo>
                <a:lnTo>
                  <a:pt x="380122" y="254378"/>
                </a:lnTo>
                <a:lnTo>
                  <a:pt x="380122" y="256473"/>
                </a:lnTo>
                <a:lnTo>
                  <a:pt x="380694" y="256473"/>
                </a:lnTo>
                <a:cubicBezTo>
                  <a:pt x="382161" y="256621"/>
                  <a:pt x="383275" y="257858"/>
                  <a:pt x="383266" y="259331"/>
                </a:cubicBezTo>
                <a:lnTo>
                  <a:pt x="383266" y="278381"/>
                </a:lnTo>
                <a:cubicBezTo>
                  <a:pt x="383380" y="285692"/>
                  <a:pt x="389400" y="291525"/>
                  <a:pt x="396715" y="291411"/>
                </a:cubicBezTo>
                <a:cubicBezTo>
                  <a:pt x="397124" y="291404"/>
                  <a:pt x="397524" y="291379"/>
                  <a:pt x="397934" y="291335"/>
                </a:cubicBezTo>
                <a:cubicBezTo>
                  <a:pt x="404878" y="292231"/>
                  <a:pt x="411222" y="287332"/>
                  <a:pt x="412117" y="280393"/>
                </a:cubicBezTo>
                <a:cubicBezTo>
                  <a:pt x="412174" y="279947"/>
                  <a:pt x="412212" y="279497"/>
                  <a:pt x="412222" y="279048"/>
                </a:cubicBezTo>
                <a:lnTo>
                  <a:pt x="412222" y="258378"/>
                </a:lnTo>
                <a:cubicBezTo>
                  <a:pt x="412222" y="257521"/>
                  <a:pt x="412222" y="256473"/>
                  <a:pt x="413936" y="256473"/>
                </a:cubicBezTo>
                <a:lnTo>
                  <a:pt x="415651" y="256473"/>
                </a:lnTo>
                <a:lnTo>
                  <a:pt x="415651" y="254378"/>
                </a:lnTo>
                <a:lnTo>
                  <a:pt x="404697" y="254378"/>
                </a:lnTo>
                <a:close/>
                <a:moveTo>
                  <a:pt x="708735" y="280381"/>
                </a:moveTo>
                <a:cubicBezTo>
                  <a:pt x="707306" y="285048"/>
                  <a:pt x="704925" y="287144"/>
                  <a:pt x="700924" y="287144"/>
                </a:cubicBezTo>
                <a:lnTo>
                  <a:pt x="692638" y="287144"/>
                </a:lnTo>
                <a:cubicBezTo>
                  <a:pt x="692066" y="287144"/>
                  <a:pt x="691399" y="286287"/>
                  <a:pt x="691399" y="285429"/>
                </a:cubicBezTo>
                <a:lnTo>
                  <a:pt x="691399" y="259807"/>
                </a:lnTo>
                <a:cubicBezTo>
                  <a:pt x="691399" y="257521"/>
                  <a:pt x="692162" y="256473"/>
                  <a:pt x="694161" y="256473"/>
                </a:cubicBezTo>
                <a:lnTo>
                  <a:pt x="695019" y="256473"/>
                </a:lnTo>
                <a:lnTo>
                  <a:pt x="695019" y="254378"/>
                </a:lnTo>
                <a:lnTo>
                  <a:pt x="680922" y="254378"/>
                </a:lnTo>
                <a:lnTo>
                  <a:pt x="680922" y="256473"/>
                </a:lnTo>
                <a:lnTo>
                  <a:pt x="681779" y="256473"/>
                </a:lnTo>
                <a:cubicBezTo>
                  <a:pt x="682446" y="256473"/>
                  <a:pt x="684446" y="256473"/>
                  <a:pt x="684446" y="259807"/>
                </a:cubicBezTo>
                <a:lnTo>
                  <a:pt x="684446" y="285810"/>
                </a:lnTo>
                <a:cubicBezTo>
                  <a:pt x="684446" y="288668"/>
                  <a:pt x="682922" y="289049"/>
                  <a:pt x="681779" y="289049"/>
                </a:cubicBezTo>
                <a:lnTo>
                  <a:pt x="680922" y="289049"/>
                </a:lnTo>
                <a:lnTo>
                  <a:pt x="680922" y="291240"/>
                </a:lnTo>
                <a:lnTo>
                  <a:pt x="707877" y="291240"/>
                </a:lnTo>
                <a:lnTo>
                  <a:pt x="711116" y="280286"/>
                </a:lnTo>
                <a:lnTo>
                  <a:pt x="708926" y="280286"/>
                </a:lnTo>
                <a:close/>
                <a:moveTo>
                  <a:pt x="453465" y="267332"/>
                </a:moveTo>
                <a:lnTo>
                  <a:pt x="452798" y="267332"/>
                </a:lnTo>
                <a:cubicBezTo>
                  <a:pt x="450712" y="266456"/>
                  <a:pt x="449255" y="264530"/>
                  <a:pt x="448988" y="262284"/>
                </a:cubicBezTo>
                <a:cubicBezTo>
                  <a:pt x="449026" y="260623"/>
                  <a:pt x="449979" y="259120"/>
                  <a:pt x="451465" y="258378"/>
                </a:cubicBezTo>
                <a:cubicBezTo>
                  <a:pt x="453284" y="257283"/>
                  <a:pt x="455551" y="257283"/>
                  <a:pt x="457370" y="258378"/>
                </a:cubicBezTo>
                <a:cubicBezTo>
                  <a:pt x="460237" y="260076"/>
                  <a:pt x="461999" y="263146"/>
                  <a:pt x="462037" y="266475"/>
                </a:cubicBezTo>
                <a:lnTo>
                  <a:pt x="462037" y="267332"/>
                </a:lnTo>
                <a:lnTo>
                  <a:pt x="464228" y="267332"/>
                </a:lnTo>
                <a:lnTo>
                  <a:pt x="464228" y="254378"/>
                </a:lnTo>
                <a:lnTo>
                  <a:pt x="462133" y="254378"/>
                </a:lnTo>
                <a:lnTo>
                  <a:pt x="462133" y="254378"/>
                </a:lnTo>
                <a:cubicBezTo>
                  <a:pt x="462095" y="254841"/>
                  <a:pt x="461847" y="255261"/>
                  <a:pt x="461466" y="255521"/>
                </a:cubicBezTo>
                <a:cubicBezTo>
                  <a:pt x="460885" y="255740"/>
                  <a:pt x="460237" y="255740"/>
                  <a:pt x="459656" y="255521"/>
                </a:cubicBezTo>
                <a:cubicBezTo>
                  <a:pt x="455532" y="252823"/>
                  <a:pt x="450112" y="253214"/>
                  <a:pt x="446417" y="256473"/>
                </a:cubicBezTo>
                <a:cubicBezTo>
                  <a:pt x="444169" y="258651"/>
                  <a:pt x="443045" y="261742"/>
                  <a:pt x="443369" y="264855"/>
                </a:cubicBezTo>
                <a:cubicBezTo>
                  <a:pt x="443692" y="267946"/>
                  <a:pt x="445512" y="270684"/>
                  <a:pt x="448226" y="272190"/>
                </a:cubicBezTo>
                <a:lnTo>
                  <a:pt x="451084" y="273904"/>
                </a:lnTo>
                <a:cubicBezTo>
                  <a:pt x="453998" y="275388"/>
                  <a:pt x="456637" y="277352"/>
                  <a:pt x="458894" y="279714"/>
                </a:cubicBezTo>
                <a:cubicBezTo>
                  <a:pt x="460580" y="281798"/>
                  <a:pt x="460266" y="284857"/>
                  <a:pt x="458180" y="286547"/>
                </a:cubicBezTo>
                <a:cubicBezTo>
                  <a:pt x="458046" y="286658"/>
                  <a:pt x="457904" y="286762"/>
                  <a:pt x="457751" y="286858"/>
                </a:cubicBezTo>
                <a:cubicBezTo>
                  <a:pt x="455913" y="288334"/>
                  <a:pt x="453379" y="288595"/>
                  <a:pt x="451274" y="287525"/>
                </a:cubicBezTo>
                <a:cubicBezTo>
                  <a:pt x="447712" y="285722"/>
                  <a:pt x="445550" y="281988"/>
                  <a:pt x="445750" y="278000"/>
                </a:cubicBezTo>
                <a:lnTo>
                  <a:pt x="445750" y="277428"/>
                </a:lnTo>
                <a:lnTo>
                  <a:pt x="443463" y="277428"/>
                </a:lnTo>
                <a:lnTo>
                  <a:pt x="443463" y="290573"/>
                </a:lnTo>
                <a:lnTo>
                  <a:pt x="445559" y="290573"/>
                </a:lnTo>
                <a:lnTo>
                  <a:pt x="445559" y="290573"/>
                </a:lnTo>
                <a:cubicBezTo>
                  <a:pt x="445645" y="290002"/>
                  <a:pt x="445998" y="289506"/>
                  <a:pt x="446511" y="289239"/>
                </a:cubicBezTo>
                <a:cubicBezTo>
                  <a:pt x="446921" y="289001"/>
                  <a:pt x="447436" y="289001"/>
                  <a:pt x="447845" y="289239"/>
                </a:cubicBezTo>
                <a:cubicBezTo>
                  <a:pt x="450159" y="290482"/>
                  <a:pt x="452741" y="291137"/>
                  <a:pt x="455370" y="291144"/>
                </a:cubicBezTo>
                <a:cubicBezTo>
                  <a:pt x="457732" y="291201"/>
                  <a:pt x="460047" y="290462"/>
                  <a:pt x="461942" y="289049"/>
                </a:cubicBezTo>
                <a:cubicBezTo>
                  <a:pt x="466124" y="286327"/>
                  <a:pt x="467486" y="280844"/>
                  <a:pt x="465085" y="276476"/>
                </a:cubicBezTo>
                <a:cubicBezTo>
                  <a:pt x="462133" y="272321"/>
                  <a:pt x="458122" y="269032"/>
                  <a:pt x="453465" y="266951"/>
                </a:cubicBezTo>
                <a:moveTo>
                  <a:pt x="649013" y="286382"/>
                </a:moveTo>
                <a:lnTo>
                  <a:pt x="635107" y="254568"/>
                </a:lnTo>
                <a:cubicBezTo>
                  <a:pt x="634973" y="254127"/>
                  <a:pt x="634602" y="253798"/>
                  <a:pt x="634154" y="253711"/>
                </a:cubicBezTo>
                <a:cubicBezTo>
                  <a:pt x="634154" y="253711"/>
                  <a:pt x="633392" y="253711"/>
                  <a:pt x="632916" y="254283"/>
                </a:cubicBezTo>
                <a:lnTo>
                  <a:pt x="619962" y="286382"/>
                </a:lnTo>
                <a:cubicBezTo>
                  <a:pt x="619390" y="287715"/>
                  <a:pt x="618343" y="289239"/>
                  <a:pt x="616914" y="289239"/>
                </a:cubicBezTo>
                <a:lnTo>
                  <a:pt x="615580" y="289239"/>
                </a:lnTo>
                <a:lnTo>
                  <a:pt x="615580" y="291430"/>
                </a:lnTo>
                <a:lnTo>
                  <a:pt x="626248" y="291430"/>
                </a:lnTo>
                <a:lnTo>
                  <a:pt x="626248" y="289239"/>
                </a:lnTo>
                <a:lnTo>
                  <a:pt x="625201" y="289239"/>
                </a:lnTo>
                <a:cubicBezTo>
                  <a:pt x="624677" y="289219"/>
                  <a:pt x="624191" y="288976"/>
                  <a:pt x="623867" y="288573"/>
                </a:cubicBezTo>
                <a:cubicBezTo>
                  <a:pt x="623677" y="288249"/>
                  <a:pt x="623677" y="287849"/>
                  <a:pt x="623867" y="287525"/>
                </a:cubicBezTo>
                <a:lnTo>
                  <a:pt x="627106" y="280000"/>
                </a:lnTo>
                <a:lnTo>
                  <a:pt x="639012" y="280000"/>
                </a:lnTo>
                <a:lnTo>
                  <a:pt x="642345" y="287525"/>
                </a:lnTo>
                <a:cubicBezTo>
                  <a:pt x="642575" y="287873"/>
                  <a:pt x="642575" y="288320"/>
                  <a:pt x="642345" y="288668"/>
                </a:cubicBezTo>
                <a:cubicBezTo>
                  <a:pt x="642145" y="289058"/>
                  <a:pt x="641736" y="289286"/>
                  <a:pt x="641298" y="289239"/>
                </a:cubicBezTo>
                <a:lnTo>
                  <a:pt x="639012" y="289239"/>
                </a:lnTo>
                <a:lnTo>
                  <a:pt x="639012" y="291430"/>
                </a:lnTo>
                <a:lnTo>
                  <a:pt x="652633" y="291430"/>
                </a:lnTo>
                <a:lnTo>
                  <a:pt x="652633" y="289239"/>
                </a:lnTo>
                <a:lnTo>
                  <a:pt x="651680" y="289239"/>
                </a:lnTo>
                <a:cubicBezTo>
                  <a:pt x="650537" y="289239"/>
                  <a:pt x="649680" y="288382"/>
                  <a:pt x="648918" y="286477"/>
                </a:cubicBezTo>
                <a:moveTo>
                  <a:pt x="636726" y="276190"/>
                </a:moveTo>
                <a:lnTo>
                  <a:pt x="628058" y="276190"/>
                </a:lnTo>
                <a:lnTo>
                  <a:pt x="632440" y="266665"/>
                </a:lnTo>
                <a:close/>
                <a:moveTo>
                  <a:pt x="817701" y="289239"/>
                </a:moveTo>
                <a:cubicBezTo>
                  <a:pt x="816558" y="289239"/>
                  <a:pt x="815701" y="288382"/>
                  <a:pt x="814938" y="286477"/>
                </a:cubicBezTo>
                <a:lnTo>
                  <a:pt x="800937" y="254473"/>
                </a:lnTo>
                <a:cubicBezTo>
                  <a:pt x="800804" y="254032"/>
                  <a:pt x="800432" y="253702"/>
                  <a:pt x="799985" y="253616"/>
                </a:cubicBezTo>
                <a:cubicBezTo>
                  <a:pt x="799985" y="253616"/>
                  <a:pt x="799223" y="253616"/>
                  <a:pt x="798746" y="254187"/>
                </a:cubicBezTo>
                <a:lnTo>
                  <a:pt x="785220" y="286382"/>
                </a:lnTo>
                <a:cubicBezTo>
                  <a:pt x="784649" y="287715"/>
                  <a:pt x="783601" y="289239"/>
                  <a:pt x="782173" y="289239"/>
                </a:cubicBezTo>
                <a:lnTo>
                  <a:pt x="780839" y="289239"/>
                </a:lnTo>
                <a:lnTo>
                  <a:pt x="780839" y="291430"/>
                </a:lnTo>
                <a:lnTo>
                  <a:pt x="791412" y="291430"/>
                </a:lnTo>
                <a:lnTo>
                  <a:pt x="791412" y="289239"/>
                </a:lnTo>
                <a:lnTo>
                  <a:pt x="790364" y="289239"/>
                </a:lnTo>
                <a:cubicBezTo>
                  <a:pt x="789841" y="289219"/>
                  <a:pt x="789355" y="288976"/>
                  <a:pt x="789031" y="288573"/>
                </a:cubicBezTo>
                <a:cubicBezTo>
                  <a:pt x="788840" y="288249"/>
                  <a:pt x="788840" y="287849"/>
                  <a:pt x="789031" y="287525"/>
                </a:cubicBezTo>
                <a:lnTo>
                  <a:pt x="792269" y="280000"/>
                </a:lnTo>
                <a:lnTo>
                  <a:pt x="804080" y="280000"/>
                </a:lnTo>
                <a:lnTo>
                  <a:pt x="807414" y="287525"/>
                </a:lnTo>
                <a:cubicBezTo>
                  <a:pt x="807642" y="287873"/>
                  <a:pt x="807642" y="288320"/>
                  <a:pt x="807414" y="288668"/>
                </a:cubicBezTo>
                <a:cubicBezTo>
                  <a:pt x="807214" y="289058"/>
                  <a:pt x="806805" y="289286"/>
                  <a:pt x="806366" y="289239"/>
                </a:cubicBezTo>
                <a:lnTo>
                  <a:pt x="804842" y="289239"/>
                </a:lnTo>
                <a:lnTo>
                  <a:pt x="804842" y="291430"/>
                </a:lnTo>
                <a:lnTo>
                  <a:pt x="818463" y="291430"/>
                </a:lnTo>
                <a:lnTo>
                  <a:pt x="818463" y="289239"/>
                </a:lnTo>
                <a:close/>
                <a:moveTo>
                  <a:pt x="802747" y="276190"/>
                </a:moveTo>
                <a:lnTo>
                  <a:pt x="794079" y="276190"/>
                </a:lnTo>
                <a:lnTo>
                  <a:pt x="798460" y="266665"/>
                </a:lnTo>
                <a:close/>
                <a:moveTo>
                  <a:pt x="347928" y="286382"/>
                </a:moveTo>
                <a:lnTo>
                  <a:pt x="334212" y="254473"/>
                </a:lnTo>
                <a:cubicBezTo>
                  <a:pt x="334079" y="254032"/>
                  <a:pt x="333707" y="253702"/>
                  <a:pt x="333260" y="253616"/>
                </a:cubicBezTo>
                <a:cubicBezTo>
                  <a:pt x="333260" y="253616"/>
                  <a:pt x="332497" y="253616"/>
                  <a:pt x="332021" y="254187"/>
                </a:cubicBezTo>
                <a:lnTo>
                  <a:pt x="318686" y="286382"/>
                </a:lnTo>
                <a:cubicBezTo>
                  <a:pt x="318115" y="287715"/>
                  <a:pt x="317067" y="289239"/>
                  <a:pt x="315543" y="289239"/>
                </a:cubicBezTo>
                <a:lnTo>
                  <a:pt x="314304" y="289239"/>
                </a:lnTo>
                <a:lnTo>
                  <a:pt x="314304" y="291430"/>
                </a:lnTo>
                <a:lnTo>
                  <a:pt x="324687" y="291430"/>
                </a:lnTo>
                <a:lnTo>
                  <a:pt x="324687" y="289239"/>
                </a:lnTo>
                <a:lnTo>
                  <a:pt x="323639" y="289239"/>
                </a:lnTo>
                <a:cubicBezTo>
                  <a:pt x="323116" y="289247"/>
                  <a:pt x="322620" y="288998"/>
                  <a:pt x="322306" y="288573"/>
                </a:cubicBezTo>
                <a:cubicBezTo>
                  <a:pt x="322115" y="288249"/>
                  <a:pt x="322115" y="287849"/>
                  <a:pt x="322306" y="287525"/>
                </a:cubicBezTo>
                <a:lnTo>
                  <a:pt x="325449" y="280000"/>
                </a:lnTo>
                <a:lnTo>
                  <a:pt x="337355" y="280000"/>
                </a:lnTo>
                <a:lnTo>
                  <a:pt x="340594" y="287525"/>
                </a:lnTo>
                <a:cubicBezTo>
                  <a:pt x="340793" y="287878"/>
                  <a:pt x="340793" y="288314"/>
                  <a:pt x="340594" y="288668"/>
                </a:cubicBezTo>
                <a:cubicBezTo>
                  <a:pt x="340365" y="289025"/>
                  <a:pt x="339965" y="289241"/>
                  <a:pt x="339546" y="289239"/>
                </a:cubicBezTo>
                <a:lnTo>
                  <a:pt x="338022" y="289239"/>
                </a:lnTo>
                <a:lnTo>
                  <a:pt x="338022" y="291430"/>
                </a:lnTo>
                <a:lnTo>
                  <a:pt x="351547" y="291430"/>
                </a:lnTo>
                <a:lnTo>
                  <a:pt x="351547" y="289239"/>
                </a:lnTo>
                <a:lnTo>
                  <a:pt x="350595" y="289239"/>
                </a:lnTo>
                <a:cubicBezTo>
                  <a:pt x="349547" y="289239"/>
                  <a:pt x="348690" y="288382"/>
                  <a:pt x="347833" y="286477"/>
                </a:cubicBezTo>
                <a:moveTo>
                  <a:pt x="335736" y="276190"/>
                </a:moveTo>
                <a:lnTo>
                  <a:pt x="327068" y="276190"/>
                </a:lnTo>
                <a:lnTo>
                  <a:pt x="331450" y="266665"/>
                </a:lnTo>
                <a:close/>
                <a:moveTo>
                  <a:pt x="934096" y="47590"/>
                </a:moveTo>
                <a:lnTo>
                  <a:pt x="938669" y="50352"/>
                </a:lnTo>
                <a:cubicBezTo>
                  <a:pt x="943936" y="53059"/>
                  <a:pt x="948755" y="56562"/>
                  <a:pt x="952956" y="60735"/>
                </a:cubicBezTo>
                <a:cubicBezTo>
                  <a:pt x="955994" y="64300"/>
                  <a:pt x="955556" y="69650"/>
                  <a:pt x="951994" y="72685"/>
                </a:cubicBezTo>
                <a:cubicBezTo>
                  <a:pt x="951642" y="72987"/>
                  <a:pt x="951260" y="73258"/>
                  <a:pt x="950860" y="73498"/>
                </a:cubicBezTo>
                <a:cubicBezTo>
                  <a:pt x="947651" y="76176"/>
                  <a:pt x="943145" y="76663"/>
                  <a:pt x="939430" y="74736"/>
                </a:cubicBezTo>
                <a:cubicBezTo>
                  <a:pt x="933420" y="71655"/>
                  <a:pt x="929715" y="65392"/>
                  <a:pt x="929905" y="58639"/>
                </a:cubicBezTo>
                <a:lnTo>
                  <a:pt x="929905" y="57782"/>
                </a:lnTo>
                <a:lnTo>
                  <a:pt x="926381" y="57782"/>
                </a:lnTo>
                <a:lnTo>
                  <a:pt x="926381" y="80832"/>
                </a:lnTo>
                <a:lnTo>
                  <a:pt x="929715" y="80832"/>
                </a:lnTo>
                <a:lnTo>
                  <a:pt x="929715" y="80166"/>
                </a:lnTo>
                <a:cubicBezTo>
                  <a:pt x="929953" y="79100"/>
                  <a:pt x="930648" y="78195"/>
                  <a:pt x="931620" y="77689"/>
                </a:cubicBezTo>
                <a:cubicBezTo>
                  <a:pt x="932306" y="77317"/>
                  <a:pt x="933125" y="77317"/>
                  <a:pt x="933811" y="77689"/>
                </a:cubicBezTo>
                <a:cubicBezTo>
                  <a:pt x="937735" y="79811"/>
                  <a:pt x="942117" y="80955"/>
                  <a:pt x="946574" y="81023"/>
                </a:cubicBezTo>
                <a:cubicBezTo>
                  <a:pt x="950823" y="81107"/>
                  <a:pt x="954985" y="79766"/>
                  <a:pt x="958385" y="77213"/>
                </a:cubicBezTo>
                <a:cubicBezTo>
                  <a:pt x="965348" y="72250"/>
                  <a:pt x="967653" y="62947"/>
                  <a:pt x="963814" y="55305"/>
                </a:cubicBezTo>
                <a:cubicBezTo>
                  <a:pt x="958319" y="47850"/>
                  <a:pt x="950823" y="42104"/>
                  <a:pt x="942193" y="38732"/>
                </a:cubicBezTo>
                <a:cubicBezTo>
                  <a:pt x="938602" y="37084"/>
                  <a:pt x="936116" y="33698"/>
                  <a:pt x="935621" y="29778"/>
                </a:cubicBezTo>
                <a:cubicBezTo>
                  <a:pt x="935611" y="26762"/>
                  <a:pt x="937211" y="23969"/>
                  <a:pt x="939812" y="22444"/>
                </a:cubicBezTo>
                <a:cubicBezTo>
                  <a:pt x="943260" y="20637"/>
                  <a:pt x="947431" y="20856"/>
                  <a:pt x="950670" y="23016"/>
                </a:cubicBezTo>
                <a:cubicBezTo>
                  <a:pt x="955699" y="25967"/>
                  <a:pt x="958785" y="31373"/>
                  <a:pt x="958766" y="37208"/>
                </a:cubicBezTo>
                <a:lnTo>
                  <a:pt x="958766" y="38732"/>
                </a:lnTo>
                <a:lnTo>
                  <a:pt x="962100" y="38732"/>
                </a:lnTo>
                <a:lnTo>
                  <a:pt x="962100" y="16824"/>
                </a:lnTo>
                <a:lnTo>
                  <a:pt x="958957" y="16824"/>
                </a:lnTo>
                <a:lnTo>
                  <a:pt x="958957" y="17491"/>
                </a:lnTo>
                <a:cubicBezTo>
                  <a:pt x="958919" y="18204"/>
                  <a:pt x="958566" y="18863"/>
                  <a:pt x="958004" y="19301"/>
                </a:cubicBezTo>
                <a:cubicBezTo>
                  <a:pt x="956756" y="19680"/>
                  <a:pt x="955404" y="19507"/>
                  <a:pt x="954289" y="18825"/>
                </a:cubicBezTo>
                <a:cubicBezTo>
                  <a:pt x="947117" y="14334"/>
                  <a:pt x="937850" y="15111"/>
                  <a:pt x="931525" y="20730"/>
                </a:cubicBezTo>
                <a:cubicBezTo>
                  <a:pt x="927524" y="24434"/>
                  <a:pt x="925448" y="29774"/>
                  <a:pt x="925905" y="35208"/>
                </a:cubicBezTo>
                <a:cubicBezTo>
                  <a:pt x="926533" y="40569"/>
                  <a:pt x="929687" y="45309"/>
                  <a:pt x="934382" y="47971"/>
                </a:cubicBezTo>
                <a:moveTo>
                  <a:pt x="851991" y="62640"/>
                </a:moveTo>
                <a:lnTo>
                  <a:pt x="848562" y="62640"/>
                </a:lnTo>
                <a:lnTo>
                  <a:pt x="848562" y="63211"/>
                </a:lnTo>
                <a:cubicBezTo>
                  <a:pt x="846085" y="71212"/>
                  <a:pt x="841799" y="74832"/>
                  <a:pt x="834751" y="74832"/>
                </a:cubicBezTo>
                <a:lnTo>
                  <a:pt x="818939" y="74832"/>
                </a:lnTo>
                <a:cubicBezTo>
                  <a:pt x="817673" y="74832"/>
                  <a:pt x="816653" y="73808"/>
                  <a:pt x="816653" y="72546"/>
                </a:cubicBezTo>
                <a:lnTo>
                  <a:pt x="816653" y="49971"/>
                </a:lnTo>
                <a:lnTo>
                  <a:pt x="833798" y="49971"/>
                </a:lnTo>
                <a:cubicBezTo>
                  <a:pt x="836751" y="49971"/>
                  <a:pt x="837513" y="53115"/>
                  <a:pt x="837513" y="55020"/>
                </a:cubicBezTo>
                <a:lnTo>
                  <a:pt x="837513" y="56258"/>
                </a:lnTo>
                <a:lnTo>
                  <a:pt x="841132" y="56258"/>
                </a:lnTo>
                <a:lnTo>
                  <a:pt x="841132" y="37208"/>
                </a:lnTo>
                <a:lnTo>
                  <a:pt x="837513" y="37208"/>
                </a:lnTo>
                <a:lnTo>
                  <a:pt x="837513" y="38732"/>
                </a:lnTo>
                <a:cubicBezTo>
                  <a:pt x="837513" y="40637"/>
                  <a:pt x="836560" y="43780"/>
                  <a:pt x="833798" y="43780"/>
                </a:cubicBezTo>
                <a:lnTo>
                  <a:pt x="816653" y="43780"/>
                </a:lnTo>
                <a:lnTo>
                  <a:pt x="816653" y="22349"/>
                </a:lnTo>
                <a:lnTo>
                  <a:pt x="835227" y="22349"/>
                </a:lnTo>
                <a:cubicBezTo>
                  <a:pt x="839704" y="22349"/>
                  <a:pt x="842847" y="25968"/>
                  <a:pt x="843133" y="31874"/>
                </a:cubicBezTo>
                <a:lnTo>
                  <a:pt x="843133" y="32636"/>
                </a:lnTo>
                <a:lnTo>
                  <a:pt x="846467" y="32636"/>
                </a:lnTo>
                <a:lnTo>
                  <a:pt x="845133" y="16634"/>
                </a:lnTo>
                <a:lnTo>
                  <a:pt x="798365" y="16634"/>
                </a:lnTo>
                <a:lnTo>
                  <a:pt x="798365" y="19682"/>
                </a:lnTo>
                <a:lnTo>
                  <a:pt x="799699" y="19682"/>
                </a:lnTo>
                <a:cubicBezTo>
                  <a:pt x="803032" y="19682"/>
                  <a:pt x="804461" y="21396"/>
                  <a:pt x="804461" y="25397"/>
                </a:cubicBezTo>
                <a:lnTo>
                  <a:pt x="804461" y="71498"/>
                </a:lnTo>
                <a:cubicBezTo>
                  <a:pt x="804461" y="75498"/>
                  <a:pt x="803032" y="77118"/>
                  <a:pt x="799699" y="77118"/>
                </a:cubicBezTo>
                <a:lnTo>
                  <a:pt x="798365" y="77118"/>
                </a:lnTo>
                <a:lnTo>
                  <a:pt x="798365" y="80642"/>
                </a:lnTo>
                <a:lnTo>
                  <a:pt x="846467" y="80642"/>
                </a:lnTo>
                <a:close/>
                <a:moveTo>
                  <a:pt x="1000962" y="77308"/>
                </a:moveTo>
                <a:lnTo>
                  <a:pt x="999628" y="77308"/>
                </a:lnTo>
                <a:cubicBezTo>
                  <a:pt x="996295" y="77308"/>
                  <a:pt x="994770" y="75594"/>
                  <a:pt x="994770" y="71688"/>
                </a:cubicBezTo>
                <a:lnTo>
                  <a:pt x="994770" y="25587"/>
                </a:lnTo>
                <a:cubicBezTo>
                  <a:pt x="994770" y="21682"/>
                  <a:pt x="996295" y="19872"/>
                  <a:pt x="999628" y="19872"/>
                </a:cubicBezTo>
                <a:lnTo>
                  <a:pt x="1000962" y="19872"/>
                </a:lnTo>
                <a:lnTo>
                  <a:pt x="1000962" y="16443"/>
                </a:lnTo>
                <a:lnTo>
                  <a:pt x="976578" y="16443"/>
                </a:lnTo>
                <a:lnTo>
                  <a:pt x="976578" y="19682"/>
                </a:lnTo>
                <a:lnTo>
                  <a:pt x="978102" y="19682"/>
                </a:lnTo>
                <a:cubicBezTo>
                  <a:pt x="981436" y="19682"/>
                  <a:pt x="982864" y="21396"/>
                  <a:pt x="982864" y="25397"/>
                </a:cubicBezTo>
                <a:lnTo>
                  <a:pt x="982864" y="71498"/>
                </a:lnTo>
                <a:cubicBezTo>
                  <a:pt x="982864" y="75498"/>
                  <a:pt x="981436" y="77118"/>
                  <a:pt x="978102" y="77118"/>
                </a:cubicBezTo>
                <a:lnTo>
                  <a:pt x="976578" y="77118"/>
                </a:lnTo>
                <a:lnTo>
                  <a:pt x="976578" y="80642"/>
                </a:lnTo>
                <a:lnTo>
                  <a:pt x="1000962" y="80642"/>
                </a:lnTo>
                <a:close/>
                <a:moveTo>
                  <a:pt x="405554" y="77308"/>
                </a:moveTo>
                <a:lnTo>
                  <a:pt x="404316" y="77308"/>
                </a:lnTo>
                <a:cubicBezTo>
                  <a:pt x="400982" y="77308"/>
                  <a:pt x="399553" y="75594"/>
                  <a:pt x="399553" y="71688"/>
                </a:cubicBezTo>
                <a:lnTo>
                  <a:pt x="399553" y="51019"/>
                </a:lnTo>
                <a:lnTo>
                  <a:pt x="424509" y="51019"/>
                </a:lnTo>
                <a:lnTo>
                  <a:pt x="424509" y="71688"/>
                </a:lnTo>
                <a:cubicBezTo>
                  <a:pt x="424509" y="75689"/>
                  <a:pt x="423080" y="77308"/>
                  <a:pt x="419556" y="77308"/>
                </a:cubicBezTo>
                <a:lnTo>
                  <a:pt x="418222" y="77308"/>
                </a:lnTo>
                <a:lnTo>
                  <a:pt x="418222" y="80832"/>
                </a:lnTo>
                <a:lnTo>
                  <a:pt x="442702" y="80832"/>
                </a:lnTo>
                <a:lnTo>
                  <a:pt x="442702" y="77308"/>
                </a:lnTo>
                <a:lnTo>
                  <a:pt x="441177" y="77308"/>
                </a:lnTo>
                <a:cubicBezTo>
                  <a:pt x="437844" y="77308"/>
                  <a:pt x="436415" y="75689"/>
                  <a:pt x="436415" y="71688"/>
                </a:cubicBezTo>
                <a:lnTo>
                  <a:pt x="436415" y="25587"/>
                </a:lnTo>
                <a:cubicBezTo>
                  <a:pt x="436415" y="21587"/>
                  <a:pt x="437844" y="19872"/>
                  <a:pt x="441177" y="19872"/>
                </a:cubicBezTo>
                <a:lnTo>
                  <a:pt x="442702" y="19872"/>
                </a:lnTo>
                <a:lnTo>
                  <a:pt x="442702" y="16443"/>
                </a:lnTo>
                <a:lnTo>
                  <a:pt x="418222" y="16443"/>
                </a:lnTo>
                <a:lnTo>
                  <a:pt x="418222" y="19682"/>
                </a:lnTo>
                <a:lnTo>
                  <a:pt x="419937" y="19682"/>
                </a:lnTo>
                <a:cubicBezTo>
                  <a:pt x="423366" y="19682"/>
                  <a:pt x="424890" y="21492"/>
                  <a:pt x="424890" y="25397"/>
                </a:cubicBezTo>
                <a:lnTo>
                  <a:pt x="424890" y="44447"/>
                </a:lnTo>
                <a:lnTo>
                  <a:pt x="399935" y="44447"/>
                </a:lnTo>
                <a:lnTo>
                  <a:pt x="399935" y="25397"/>
                </a:lnTo>
                <a:cubicBezTo>
                  <a:pt x="399935" y="21587"/>
                  <a:pt x="401458" y="19682"/>
                  <a:pt x="404697" y="19682"/>
                </a:cubicBezTo>
                <a:lnTo>
                  <a:pt x="405935" y="19682"/>
                </a:lnTo>
                <a:lnTo>
                  <a:pt x="405935" y="16253"/>
                </a:lnTo>
                <a:lnTo>
                  <a:pt x="381837" y="16253"/>
                </a:lnTo>
                <a:lnTo>
                  <a:pt x="381837" y="19682"/>
                </a:lnTo>
                <a:lnTo>
                  <a:pt x="383075" y="19682"/>
                </a:lnTo>
                <a:cubicBezTo>
                  <a:pt x="386504" y="19682"/>
                  <a:pt x="387838" y="21301"/>
                  <a:pt x="387838" y="25397"/>
                </a:cubicBezTo>
                <a:lnTo>
                  <a:pt x="387838" y="71498"/>
                </a:lnTo>
                <a:cubicBezTo>
                  <a:pt x="387838" y="75594"/>
                  <a:pt x="386599" y="77118"/>
                  <a:pt x="383075" y="77118"/>
                </a:cubicBezTo>
                <a:lnTo>
                  <a:pt x="381837" y="77118"/>
                </a:lnTo>
                <a:lnTo>
                  <a:pt x="381837" y="80642"/>
                </a:lnTo>
                <a:lnTo>
                  <a:pt x="406030" y="80642"/>
                </a:lnTo>
                <a:close/>
                <a:moveTo>
                  <a:pt x="506233" y="62259"/>
                </a:moveTo>
                <a:lnTo>
                  <a:pt x="502519" y="62259"/>
                </a:lnTo>
                <a:lnTo>
                  <a:pt x="502519" y="62830"/>
                </a:lnTo>
                <a:cubicBezTo>
                  <a:pt x="501633" y="69704"/>
                  <a:pt x="495632" y="74754"/>
                  <a:pt x="488707" y="74451"/>
                </a:cubicBezTo>
                <a:lnTo>
                  <a:pt x="472896" y="74451"/>
                </a:lnTo>
                <a:cubicBezTo>
                  <a:pt x="471686" y="74452"/>
                  <a:pt x="470705" y="73471"/>
                  <a:pt x="470705" y="72262"/>
                </a:cubicBezTo>
                <a:cubicBezTo>
                  <a:pt x="470705" y="72229"/>
                  <a:pt x="470705" y="72197"/>
                  <a:pt x="470705" y="72165"/>
                </a:cubicBezTo>
                <a:lnTo>
                  <a:pt x="470705" y="49971"/>
                </a:lnTo>
                <a:lnTo>
                  <a:pt x="487946" y="49971"/>
                </a:lnTo>
                <a:cubicBezTo>
                  <a:pt x="490422" y="49971"/>
                  <a:pt x="491470" y="52543"/>
                  <a:pt x="491470" y="55020"/>
                </a:cubicBezTo>
                <a:lnTo>
                  <a:pt x="491470" y="56258"/>
                </a:lnTo>
                <a:lnTo>
                  <a:pt x="495089" y="56258"/>
                </a:lnTo>
                <a:lnTo>
                  <a:pt x="495089" y="37208"/>
                </a:lnTo>
                <a:lnTo>
                  <a:pt x="491470" y="37208"/>
                </a:lnTo>
                <a:lnTo>
                  <a:pt x="491470" y="38732"/>
                </a:lnTo>
                <a:cubicBezTo>
                  <a:pt x="491470" y="40827"/>
                  <a:pt x="490422" y="43780"/>
                  <a:pt x="487946" y="43780"/>
                </a:cubicBezTo>
                <a:lnTo>
                  <a:pt x="470705" y="43780"/>
                </a:lnTo>
                <a:lnTo>
                  <a:pt x="470705" y="22349"/>
                </a:lnTo>
                <a:lnTo>
                  <a:pt x="489184" y="22349"/>
                </a:lnTo>
                <a:cubicBezTo>
                  <a:pt x="493756" y="22349"/>
                  <a:pt x="496804" y="25968"/>
                  <a:pt x="497089" y="31874"/>
                </a:cubicBezTo>
                <a:lnTo>
                  <a:pt x="497089" y="32636"/>
                </a:lnTo>
                <a:lnTo>
                  <a:pt x="500423" y="32636"/>
                </a:lnTo>
                <a:lnTo>
                  <a:pt x="499280" y="16634"/>
                </a:lnTo>
                <a:lnTo>
                  <a:pt x="452417" y="16634"/>
                </a:lnTo>
                <a:lnTo>
                  <a:pt x="452417" y="19682"/>
                </a:lnTo>
                <a:lnTo>
                  <a:pt x="453655" y="19682"/>
                </a:lnTo>
                <a:cubicBezTo>
                  <a:pt x="456989" y="19682"/>
                  <a:pt x="458608" y="21492"/>
                  <a:pt x="458608" y="25397"/>
                </a:cubicBezTo>
                <a:lnTo>
                  <a:pt x="458608" y="71498"/>
                </a:lnTo>
                <a:cubicBezTo>
                  <a:pt x="458608" y="75403"/>
                  <a:pt x="457085" y="77118"/>
                  <a:pt x="453655" y="77118"/>
                </a:cubicBezTo>
                <a:lnTo>
                  <a:pt x="452417" y="77118"/>
                </a:lnTo>
                <a:lnTo>
                  <a:pt x="452417" y="80642"/>
                </a:lnTo>
                <a:lnTo>
                  <a:pt x="500519" y="80642"/>
                </a:lnTo>
                <a:close/>
                <a:moveTo>
                  <a:pt x="1077733" y="24159"/>
                </a:moveTo>
                <a:lnTo>
                  <a:pt x="1096783" y="53305"/>
                </a:lnTo>
                <a:lnTo>
                  <a:pt x="1096783" y="71307"/>
                </a:lnTo>
                <a:cubicBezTo>
                  <a:pt x="1096783" y="75403"/>
                  <a:pt x="1095354" y="77118"/>
                  <a:pt x="1091926" y="77118"/>
                </a:cubicBezTo>
                <a:lnTo>
                  <a:pt x="1090592" y="77118"/>
                </a:lnTo>
                <a:lnTo>
                  <a:pt x="1090592" y="80547"/>
                </a:lnTo>
                <a:lnTo>
                  <a:pt x="1115262" y="80547"/>
                </a:lnTo>
                <a:lnTo>
                  <a:pt x="1115262" y="77118"/>
                </a:lnTo>
                <a:lnTo>
                  <a:pt x="1113928" y="77118"/>
                </a:lnTo>
                <a:cubicBezTo>
                  <a:pt x="1110309" y="77118"/>
                  <a:pt x="1108880" y="75498"/>
                  <a:pt x="1108880" y="71498"/>
                </a:cubicBezTo>
                <a:lnTo>
                  <a:pt x="1108880" y="52448"/>
                </a:lnTo>
                <a:lnTo>
                  <a:pt x="1125835" y="23873"/>
                </a:lnTo>
                <a:cubicBezTo>
                  <a:pt x="1127054" y="21399"/>
                  <a:pt x="1129473" y="19739"/>
                  <a:pt x="1132217" y="19491"/>
                </a:cubicBezTo>
                <a:lnTo>
                  <a:pt x="1133074" y="19491"/>
                </a:lnTo>
                <a:lnTo>
                  <a:pt x="1133074" y="15967"/>
                </a:lnTo>
                <a:lnTo>
                  <a:pt x="1115929" y="15967"/>
                </a:lnTo>
                <a:lnTo>
                  <a:pt x="1115929" y="19682"/>
                </a:lnTo>
                <a:lnTo>
                  <a:pt x="1118405" y="19682"/>
                </a:lnTo>
                <a:cubicBezTo>
                  <a:pt x="1118910" y="19743"/>
                  <a:pt x="1119348" y="20069"/>
                  <a:pt x="1119548" y="20539"/>
                </a:cubicBezTo>
                <a:cubicBezTo>
                  <a:pt x="1119891" y="21196"/>
                  <a:pt x="1119891" y="21977"/>
                  <a:pt x="1119548" y="22635"/>
                </a:cubicBezTo>
                <a:lnTo>
                  <a:pt x="1105928" y="45780"/>
                </a:lnTo>
                <a:lnTo>
                  <a:pt x="1090973" y="23016"/>
                </a:lnTo>
                <a:cubicBezTo>
                  <a:pt x="1090526" y="22284"/>
                  <a:pt x="1090526" y="21366"/>
                  <a:pt x="1090973" y="20634"/>
                </a:cubicBezTo>
                <a:cubicBezTo>
                  <a:pt x="1091278" y="20069"/>
                  <a:pt x="1091859" y="19707"/>
                  <a:pt x="1092497" y="19682"/>
                </a:cubicBezTo>
                <a:lnTo>
                  <a:pt x="1094783" y="19682"/>
                </a:lnTo>
                <a:lnTo>
                  <a:pt x="1094783" y="16158"/>
                </a:lnTo>
                <a:lnTo>
                  <a:pt x="1070876" y="16158"/>
                </a:lnTo>
                <a:lnTo>
                  <a:pt x="1070876" y="19682"/>
                </a:lnTo>
                <a:lnTo>
                  <a:pt x="1071733" y="19682"/>
                </a:lnTo>
                <a:cubicBezTo>
                  <a:pt x="1073352" y="19682"/>
                  <a:pt x="1075352" y="20253"/>
                  <a:pt x="1077543" y="24254"/>
                </a:cubicBezTo>
                <a:moveTo>
                  <a:pt x="629868" y="21111"/>
                </a:moveTo>
                <a:lnTo>
                  <a:pt x="632059" y="23682"/>
                </a:lnTo>
                <a:lnTo>
                  <a:pt x="633869" y="25778"/>
                </a:lnTo>
                <a:lnTo>
                  <a:pt x="633869" y="73403"/>
                </a:lnTo>
                <a:cubicBezTo>
                  <a:pt x="633869" y="75975"/>
                  <a:pt x="631487" y="77118"/>
                  <a:pt x="629201" y="77118"/>
                </a:cubicBezTo>
                <a:lnTo>
                  <a:pt x="627677" y="77118"/>
                </a:lnTo>
                <a:lnTo>
                  <a:pt x="627677" y="80737"/>
                </a:lnTo>
                <a:lnTo>
                  <a:pt x="646727" y="80737"/>
                </a:lnTo>
                <a:lnTo>
                  <a:pt x="646727" y="76832"/>
                </a:lnTo>
                <a:lnTo>
                  <a:pt x="645489" y="76832"/>
                </a:lnTo>
                <a:cubicBezTo>
                  <a:pt x="643012" y="76832"/>
                  <a:pt x="640536" y="75594"/>
                  <a:pt x="640536" y="73117"/>
                </a:cubicBezTo>
                <a:lnTo>
                  <a:pt x="640536" y="34350"/>
                </a:lnTo>
                <a:lnTo>
                  <a:pt x="680351" y="80547"/>
                </a:lnTo>
                <a:lnTo>
                  <a:pt x="680351" y="80547"/>
                </a:lnTo>
                <a:lnTo>
                  <a:pt x="682922" y="80547"/>
                </a:lnTo>
                <a:lnTo>
                  <a:pt x="682922" y="23397"/>
                </a:lnTo>
                <a:cubicBezTo>
                  <a:pt x="683170" y="21042"/>
                  <a:pt x="685275" y="19334"/>
                  <a:pt x="687628" y="19581"/>
                </a:cubicBezTo>
                <a:cubicBezTo>
                  <a:pt x="687647" y="19583"/>
                  <a:pt x="687665" y="19585"/>
                  <a:pt x="687685" y="19587"/>
                </a:cubicBezTo>
                <a:lnTo>
                  <a:pt x="689018" y="19587"/>
                </a:lnTo>
                <a:lnTo>
                  <a:pt x="689018" y="16158"/>
                </a:lnTo>
                <a:lnTo>
                  <a:pt x="669968" y="16158"/>
                </a:lnTo>
                <a:lnTo>
                  <a:pt x="669968" y="19682"/>
                </a:lnTo>
                <a:lnTo>
                  <a:pt x="671397" y="19682"/>
                </a:lnTo>
                <a:cubicBezTo>
                  <a:pt x="673692" y="19410"/>
                  <a:pt x="675778" y="21054"/>
                  <a:pt x="676054" y="23353"/>
                </a:cubicBezTo>
                <a:cubicBezTo>
                  <a:pt x="676054" y="23399"/>
                  <a:pt x="676064" y="23445"/>
                  <a:pt x="676064" y="23492"/>
                </a:cubicBezTo>
                <a:lnTo>
                  <a:pt x="676064" y="56925"/>
                </a:lnTo>
                <a:lnTo>
                  <a:pt x="640917" y="16253"/>
                </a:lnTo>
                <a:lnTo>
                  <a:pt x="623677" y="16253"/>
                </a:lnTo>
                <a:lnTo>
                  <a:pt x="623677" y="19682"/>
                </a:lnTo>
                <a:lnTo>
                  <a:pt x="624534" y="19682"/>
                </a:lnTo>
                <a:cubicBezTo>
                  <a:pt x="627010" y="19682"/>
                  <a:pt x="628439" y="19682"/>
                  <a:pt x="629487" y="21206"/>
                </a:cubicBezTo>
                <a:moveTo>
                  <a:pt x="734262" y="24444"/>
                </a:moveTo>
                <a:lnTo>
                  <a:pt x="758170" y="79689"/>
                </a:lnTo>
                <a:lnTo>
                  <a:pt x="758170" y="79689"/>
                </a:lnTo>
                <a:cubicBezTo>
                  <a:pt x="758646" y="80258"/>
                  <a:pt x="759332" y="80603"/>
                  <a:pt x="760075" y="80642"/>
                </a:cubicBezTo>
                <a:lnTo>
                  <a:pt x="760075" y="80642"/>
                </a:lnTo>
                <a:cubicBezTo>
                  <a:pt x="760742" y="80537"/>
                  <a:pt x="761322" y="80156"/>
                  <a:pt x="761694" y="79594"/>
                </a:cubicBezTo>
                <a:lnTo>
                  <a:pt x="783316" y="24540"/>
                </a:lnTo>
                <a:cubicBezTo>
                  <a:pt x="785126" y="20825"/>
                  <a:pt x="786459" y="19491"/>
                  <a:pt x="788364" y="19491"/>
                </a:cubicBezTo>
                <a:lnTo>
                  <a:pt x="789221" y="19491"/>
                </a:lnTo>
                <a:lnTo>
                  <a:pt x="789221" y="16062"/>
                </a:lnTo>
                <a:lnTo>
                  <a:pt x="773029" y="16062"/>
                </a:lnTo>
                <a:lnTo>
                  <a:pt x="773029" y="19682"/>
                </a:lnTo>
                <a:lnTo>
                  <a:pt x="774839" y="19682"/>
                </a:lnTo>
                <a:cubicBezTo>
                  <a:pt x="775601" y="19719"/>
                  <a:pt x="776305" y="20106"/>
                  <a:pt x="776744" y="20730"/>
                </a:cubicBezTo>
                <a:cubicBezTo>
                  <a:pt x="777067" y="21357"/>
                  <a:pt x="777067" y="22102"/>
                  <a:pt x="776744" y="22730"/>
                </a:cubicBezTo>
                <a:lnTo>
                  <a:pt x="762837" y="59496"/>
                </a:lnTo>
                <a:lnTo>
                  <a:pt x="746740" y="22920"/>
                </a:lnTo>
                <a:cubicBezTo>
                  <a:pt x="746416" y="22293"/>
                  <a:pt x="746416" y="21548"/>
                  <a:pt x="746740" y="20920"/>
                </a:cubicBezTo>
                <a:cubicBezTo>
                  <a:pt x="747120" y="20325"/>
                  <a:pt x="747749" y="19938"/>
                  <a:pt x="748454" y="19872"/>
                </a:cubicBezTo>
                <a:lnTo>
                  <a:pt x="751407" y="19872"/>
                </a:lnTo>
                <a:lnTo>
                  <a:pt x="751407" y="16443"/>
                </a:lnTo>
                <a:lnTo>
                  <a:pt x="728356" y="16443"/>
                </a:lnTo>
                <a:lnTo>
                  <a:pt x="728356" y="19682"/>
                </a:lnTo>
                <a:lnTo>
                  <a:pt x="729309" y="19682"/>
                </a:lnTo>
                <a:cubicBezTo>
                  <a:pt x="731214" y="19682"/>
                  <a:pt x="732738" y="21111"/>
                  <a:pt x="734262" y="24444"/>
                </a:cubicBezTo>
                <a:moveTo>
                  <a:pt x="548524" y="10633"/>
                </a:moveTo>
                <a:lnTo>
                  <a:pt x="548524" y="53400"/>
                </a:lnTo>
                <a:cubicBezTo>
                  <a:pt x="548763" y="69496"/>
                  <a:pt x="562002" y="82351"/>
                  <a:pt x="578099" y="82112"/>
                </a:cubicBezTo>
                <a:cubicBezTo>
                  <a:pt x="578909" y="82101"/>
                  <a:pt x="579719" y="82055"/>
                  <a:pt x="580528" y="81975"/>
                </a:cubicBezTo>
                <a:cubicBezTo>
                  <a:pt x="598817" y="81975"/>
                  <a:pt x="611675" y="70831"/>
                  <a:pt x="611675" y="54829"/>
                </a:cubicBezTo>
                <a:lnTo>
                  <a:pt x="611675" y="8728"/>
                </a:lnTo>
                <a:cubicBezTo>
                  <a:pt x="611675" y="5585"/>
                  <a:pt x="613104" y="4061"/>
                  <a:pt x="616152" y="4061"/>
                </a:cubicBezTo>
                <a:lnTo>
                  <a:pt x="619962" y="4061"/>
                </a:lnTo>
                <a:lnTo>
                  <a:pt x="619962" y="-35"/>
                </a:lnTo>
                <a:lnTo>
                  <a:pt x="595197" y="-35"/>
                </a:lnTo>
                <a:lnTo>
                  <a:pt x="595197" y="4061"/>
                </a:lnTo>
                <a:lnTo>
                  <a:pt x="599102" y="4061"/>
                </a:lnTo>
                <a:cubicBezTo>
                  <a:pt x="601360" y="3880"/>
                  <a:pt x="603332" y="5561"/>
                  <a:pt x="603512" y="7816"/>
                </a:cubicBezTo>
                <a:cubicBezTo>
                  <a:pt x="603541" y="8120"/>
                  <a:pt x="603532" y="8426"/>
                  <a:pt x="603484" y="8728"/>
                </a:cubicBezTo>
                <a:lnTo>
                  <a:pt x="603484" y="54734"/>
                </a:lnTo>
                <a:cubicBezTo>
                  <a:pt x="603112" y="65669"/>
                  <a:pt x="593949" y="74235"/>
                  <a:pt x="583014" y="73866"/>
                </a:cubicBezTo>
                <a:cubicBezTo>
                  <a:pt x="582596" y="73851"/>
                  <a:pt x="582186" y="73824"/>
                  <a:pt x="581767" y="73784"/>
                </a:cubicBezTo>
                <a:cubicBezTo>
                  <a:pt x="571565" y="73819"/>
                  <a:pt x="563260" y="65573"/>
                  <a:pt x="563222" y="55368"/>
                </a:cubicBezTo>
                <a:cubicBezTo>
                  <a:pt x="563222" y="54839"/>
                  <a:pt x="563240" y="54309"/>
                  <a:pt x="563288" y="53781"/>
                </a:cubicBezTo>
                <a:lnTo>
                  <a:pt x="563288" y="10633"/>
                </a:lnTo>
                <a:cubicBezTo>
                  <a:pt x="563279" y="7147"/>
                  <a:pt x="566003" y="4263"/>
                  <a:pt x="569480" y="4061"/>
                </a:cubicBezTo>
                <a:lnTo>
                  <a:pt x="571479" y="4061"/>
                </a:lnTo>
                <a:lnTo>
                  <a:pt x="571479" y="-35"/>
                </a:lnTo>
                <a:lnTo>
                  <a:pt x="540523" y="-35"/>
                </a:lnTo>
                <a:lnTo>
                  <a:pt x="540523" y="4061"/>
                </a:lnTo>
                <a:lnTo>
                  <a:pt x="542333" y="4061"/>
                </a:lnTo>
                <a:cubicBezTo>
                  <a:pt x="545839" y="4215"/>
                  <a:pt x="548581" y="7128"/>
                  <a:pt x="548524" y="10633"/>
                </a:cubicBezTo>
                <a:moveTo>
                  <a:pt x="721403" y="77308"/>
                </a:moveTo>
                <a:lnTo>
                  <a:pt x="720260" y="77308"/>
                </a:lnTo>
                <a:cubicBezTo>
                  <a:pt x="716831" y="77308"/>
                  <a:pt x="715403" y="75594"/>
                  <a:pt x="715403" y="71688"/>
                </a:cubicBezTo>
                <a:lnTo>
                  <a:pt x="715403" y="25587"/>
                </a:lnTo>
                <a:cubicBezTo>
                  <a:pt x="715403" y="21682"/>
                  <a:pt x="716926" y="19872"/>
                  <a:pt x="720260" y="19872"/>
                </a:cubicBezTo>
                <a:lnTo>
                  <a:pt x="721403" y="19872"/>
                </a:lnTo>
                <a:lnTo>
                  <a:pt x="721403" y="16443"/>
                </a:lnTo>
                <a:lnTo>
                  <a:pt x="697305" y="16443"/>
                </a:lnTo>
                <a:lnTo>
                  <a:pt x="697305" y="19682"/>
                </a:lnTo>
                <a:lnTo>
                  <a:pt x="698448" y="19682"/>
                </a:lnTo>
                <a:cubicBezTo>
                  <a:pt x="701972" y="19682"/>
                  <a:pt x="703592" y="21396"/>
                  <a:pt x="703592" y="25397"/>
                </a:cubicBezTo>
                <a:lnTo>
                  <a:pt x="703592" y="71498"/>
                </a:lnTo>
                <a:cubicBezTo>
                  <a:pt x="703592" y="75498"/>
                  <a:pt x="702067" y="77118"/>
                  <a:pt x="698448" y="77118"/>
                </a:cubicBezTo>
                <a:lnTo>
                  <a:pt x="697305" y="77118"/>
                </a:lnTo>
                <a:lnTo>
                  <a:pt x="697305" y="80642"/>
                </a:lnTo>
                <a:lnTo>
                  <a:pt x="721403" y="80642"/>
                </a:lnTo>
                <a:close/>
                <a:moveTo>
                  <a:pt x="1064303" y="16443"/>
                </a:moveTo>
                <a:lnTo>
                  <a:pt x="1012582" y="16443"/>
                </a:lnTo>
                <a:cubicBezTo>
                  <a:pt x="1011878" y="16441"/>
                  <a:pt x="1011297" y="16982"/>
                  <a:pt x="1011249" y="17682"/>
                </a:cubicBezTo>
                <a:lnTo>
                  <a:pt x="1010678" y="33017"/>
                </a:lnTo>
                <a:lnTo>
                  <a:pt x="1013916" y="33017"/>
                </a:lnTo>
                <a:lnTo>
                  <a:pt x="1013916" y="32160"/>
                </a:lnTo>
                <a:cubicBezTo>
                  <a:pt x="1013916" y="25968"/>
                  <a:pt x="1016583" y="22635"/>
                  <a:pt x="1020964" y="22635"/>
                </a:cubicBezTo>
                <a:lnTo>
                  <a:pt x="1032680" y="22635"/>
                </a:lnTo>
                <a:lnTo>
                  <a:pt x="1032680" y="72069"/>
                </a:lnTo>
                <a:cubicBezTo>
                  <a:pt x="1032680" y="75784"/>
                  <a:pt x="1031156" y="77308"/>
                  <a:pt x="1027536" y="77308"/>
                </a:cubicBezTo>
                <a:lnTo>
                  <a:pt x="1026394" y="77308"/>
                </a:lnTo>
                <a:lnTo>
                  <a:pt x="1026394" y="80832"/>
                </a:lnTo>
                <a:lnTo>
                  <a:pt x="1050492" y="80832"/>
                </a:lnTo>
                <a:lnTo>
                  <a:pt x="1050492" y="77308"/>
                </a:lnTo>
                <a:lnTo>
                  <a:pt x="1049349" y="77308"/>
                </a:lnTo>
                <a:cubicBezTo>
                  <a:pt x="1045825" y="77308"/>
                  <a:pt x="1044396" y="75879"/>
                  <a:pt x="1044396" y="72069"/>
                </a:cubicBezTo>
                <a:lnTo>
                  <a:pt x="1044396" y="22920"/>
                </a:lnTo>
                <a:lnTo>
                  <a:pt x="1056017" y="22920"/>
                </a:lnTo>
                <a:cubicBezTo>
                  <a:pt x="1058779" y="22920"/>
                  <a:pt x="1062398" y="23873"/>
                  <a:pt x="1062874" y="32445"/>
                </a:cubicBezTo>
                <a:lnTo>
                  <a:pt x="1062874" y="33303"/>
                </a:lnTo>
                <a:lnTo>
                  <a:pt x="1066208" y="33303"/>
                </a:lnTo>
                <a:lnTo>
                  <a:pt x="1065446" y="17967"/>
                </a:lnTo>
                <a:cubicBezTo>
                  <a:pt x="1065399" y="17303"/>
                  <a:pt x="1064875" y="16775"/>
                  <a:pt x="1064208" y="16729"/>
                </a:cubicBezTo>
                <a:moveTo>
                  <a:pt x="877137" y="22920"/>
                </a:moveTo>
                <a:cubicBezTo>
                  <a:pt x="878537" y="22399"/>
                  <a:pt x="880023" y="22173"/>
                  <a:pt x="881519" y="22254"/>
                </a:cubicBezTo>
                <a:cubicBezTo>
                  <a:pt x="888243" y="21934"/>
                  <a:pt x="893958" y="27126"/>
                  <a:pt x="894273" y="33851"/>
                </a:cubicBezTo>
                <a:cubicBezTo>
                  <a:pt x="894282" y="33891"/>
                  <a:pt x="894282" y="33930"/>
                  <a:pt x="894282" y="33969"/>
                </a:cubicBezTo>
                <a:cubicBezTo>
                  <a:pt x="894130" y="40876"/>
                  <a:pt x="888424" y="46363"/>
                  <a:pt x="881519" y="46257"/>
                </a:cubicBezTo>
                <a:lnTo>
                  <a:pt x="877137" y="46257"/>
                </a:lnTo>
                <a:close/>
                <a:moveTo>
                  <a:pt x="883328" y="77308"/>
                </a:moveTo>
                <a:lnTo>
                  <a:pt x="882090" y="77308"/>
                </a:lnTo>
                <a:cubicBezTo>
                  <a:pt x="878661" y="77308"/>
                  <a:pt x="877137" y="75594"/>
                  <a:pt x="877137" y="71688"/>
                </a:cubicBezTo>
                <a:lnTo>
                  <a:pt x="877137" y="51876"/>
                </a:lnTo>
                <a:lnTo>
                  <a:pt x="879899" y="51876"/>
                </a:lnTo>
                <a:lnTo>
                  <a:pt x="901807" y="80451"/>
                </a:lnTo>
                <a:lnTo>
                  <a:pt x="917332" y="80451"/>
                </a:lnTo>
                <a:lnTo>
                  <a:pt x="917332" y="76927"/>
                </a:lnTo>
                <a:lnTo>
                  <a:pt x="916094" y="76927"/>
                </a:lnTo>
                <a:cubicBezTo>
                  <a:pt x="914285" y="76927"/>
                  <a:pt x="912951" y="75308"/>
                  <a:pt x="911427" y="73593"/>
                </a:cubicBezTo>
                <a:lnTo>
                  <a:pt x="893234" y="49781"/>
                </a:lnTo>
                <a:cubicBezTo>
                  <a:pt x="900769" y="47850"/>
                  <a:pt x="906246" y="41343"/>
                  <a:pt x="906855" y="33588"/>
                </a:cubicBezTo>
                <a:cubicBezTo>
                  <a:pt x="907093" y="29121"/>
                  <a:pt x="905436" y="24761"/>
                  <a:pt x="902283" y="21587"/>
                </a:cubicBezTo>
                <a:cubicBezTo>
                  <a:pt x="894644" y="16478"/>
                  <a:pt x="885338" y="14499"/>
                  <a:pt x="876279" y="16062"/>
                </a:cubicBezTo>
                <a:lnTo>
                  <a:pt x="858944" y="16062"/>
                </a:lnTo>
                <a:lnTo>
                  <a:pt x="858944" y="19682"/>
                </a:lnTo>
                <a:lnTo>
                  <a:pt x="860564" y="19682"/>
                </a:lnTo>
                <a:cubicBezTo>
                  <a:pt x="863707" y="19682"/>
                  <a:pt x="865326" y="21587"/>
                  <a:pt x="865326" y="25397"/>
                </a:cubicBezTo>
                <a:lnTo>
                  <a:pt x="865326" y="71498"/>
                </a:lnTo>
                <a:cubicBezTo>
                  <a:pt x="865326" y="75403"/>
                  <a:pt x="863802" y="77118"/>
                  <a:pt x="860564" y="77118"/>
                </a:cubicBezTo>
                <a:lnTo>
                  <a:pt x="858944" y="77118"/>
                </a:lnTo>
                <a:lnTo>
                  <a:pt x="858944" y="80642"/>
                </a:lnTo>
                <a:lnTo>
                  <a:pt x="883328" y="80642"/>
                </a:lnTo>
                <a:close/>
                <a:moveTo>
                  <a:pt x="438987" y="135696"/>
                </a:moveTo>
                <a:lnTo>
                  <a:pt x="389361" y="135696"/>
                </a:lnTo>
                <a:lnTo>
                  <a:pt x="389361" y="139125"/>
                </a:lnTo>
                <a:lnTo>
                  <a:pt x="391362" y="139125"/>
                </a:lnTo>
                <a:cubicBezTo>
                  <a:pt x="394791" y="139125"/>
                  <a:pt x="396315" y="140935"/>
                  <a:pt x="396315" y="145031"/>
                </a:cubicBezTo>
                <a:lnTo>
                  <a:pt x="396315" y="191132"/>
                </a:lnTo>
                <a:cubicBezTo>
                  <a:pt x="396315" y="195132"/>
                  <a:pt x="394791" y="196847"/>
                  <a:pt x="391362" y="196847"/>
                </a:cubicBezTo>
                <a:lnTo>
                  <a:pt x="390124" y="196847"/>
                </a:lnTo>
                <a:lnTo>
                  <a:pt x="390124" y="200181"/>
                </a:lnTo>
                <a:lnTo>
                  <a:pt x="414508" y="200181"/>
                </a:lnTo>
                <a:lnTo>
                  <a:pt x="414508" y="196847"/>
                </a:lnTo>
                <a:lnTo>
                  <a:pt x="412889" y="196847"/>
                </a:lnTo>
                <a:cubicBezTo>
                  <a:pt x="409554" y="196847"/>
                  <a:pt x="408126" y="195132"/>
                  <a:pt x="408126" y="191322"/>
                </a:cubicBezTo>
                <a:lnTo>
                  <a:pt x="408126" y="169224"/>
                </a:lnTo>
                <a:lnTo>
                  <a:pt x="425557" y="169224"/>
                </a:lnTo>
                <a:cubicBezTo>
                  <a:pt x="428986" y="169224"/>
                  <a:pt x="429081" y="173511"/>
                  <a:pt x="429081" y="174368"/>
                </a:cubicBezTo>
                <a:lnTo>
                  <a:pt x="429081" y="175511"/>
                </a:lnTo>
                <a:lnTo>
                  <a:pt x="432605" y="175511"/>
                </a:lnTo>
                <a:lnTo>
                  <a:pt x="432605" y="156461"/>
                </a:lnTo>
                <a:lnTo>
                  <a:pt x="429081" y="156461"/>
                </a:lnTo>
                <a:lnTo>
                  <a:pt x="429081" y="157699"/>
                </a:lnTo>
                <a:cubicBezTo>
                  <a:pt x="429081" y="158556"/>
                  <a:pt x="429081" y="162747"/>
                  <a:pt x="425557" y="162747"/>
                </a:cubicBezTo>
                <a:lnTo>
                  <a:pt x="408126" y="162747"/>
                </a:lnTo>
                <a:lnTo>
                  <a:pt x="408126" y="141792"/>
                </a:lnTo>
                <a:lnTo>
                  <a:pt x="429462" y="141792"/>
                </a:lnTo>
                <a:cubicBezTo>
                  <a:pt x="433844" y="141792"/>
                  <a:pt x="436986" y="145507"/>
                  <a:pt x="437368" y="151317"/>
                </a:cubicBezTo>
                <a:lnTo>
                  <a:pt x="437368" y="152175"/>
                </a:lnTo>
                <a:lnTo>
                  <a:pt x="440511" y="152175"/>
                </a:lnTo>
                <a:close/>
                <a:moveTo>
                  <a:pt x="629487" y="196752"/>
                </a:moveTo>
                <a:lnTo>
                  <a:pt x="628153" y="196752"/>
                </a:lnTo>
                <a:lnTo>
                  <a:pt x="628153" y="200085"/>
                </a:lnTo>
                <a:lnTo>
                  <a:pt x="677112" y="200085"/>
                </a:lnTo>
                <a:lnTo>
                  <a:pt x="682732" y="181512"/>
                </a:lnTo>
                <a:lnTo>
                  <a:pt x="679207" y="181512"/>
                </a:lnTo>
                <a:lnTo>
                  <a:pt x="679207" y="182083"/>
                </a:lnTo>
                <a:cubicBezTo>
                  <a:pt x="676636" y="190179"/>
                  <a:pt x="672349" y="193799"/>
                  <a:pt x="665301" y="193799"/>
                </a:cubicBezTo>
                <a:lnTo>
                  <a:pt x="649680" y="193799"/>
                </a:lnTo>
                <a:cubicBezTo>
                  <a:pt x="648365" y="193904"/>
                  <a:pt x="647222" y="192926"/>
                  <a:pt x="647118" y="191616"/>
                </a:cubicBezTo>
                <a:cubicBezTo>
                  <a:pt x="647108" y="191550"/>
                  <a:pt x="647108" y="191483"/>
                  <a:pt x="647108" y="191418"/>
                </a:cubicBezTo>
                <a:lnTo>
                  <a:pt x="647108" y="169224"/>
                </a:lnTo>
                <a:lnTo>
                  <a:pt x="664539" y="169224"/>
                </a:lnTo>
                <a:cubicBezTo>
                  <a:pt x="666920" y="169224"/>
                  <a:pt x="668254" y="171796"/>
                  <a:pt x="668254" y="174368"/>
                </a:cubicBezTo>
                <a:lnTo>
                  <a:pt x="668254" y="175511"/>
                </a:lnTo>
                <a:lnTo>
                  <a:pt x="671587" y="175511"/>
                </a:lnTo>
                <a:lnTo>
                  <a:pt x="671587" y="156461"/>
                </a:lnTo>
                <a:lnTo>
                  <a:pt x="667587" y="156461"/>
                </a:lnTo>
                <a:lnTo>
                  <a:pt x="667587" y="157794"/>
                </a:lnTo>
                <a:cubicBezTo>
                  <a:pt x="667587" y="160176"/>
                  <a:pt x="666253" y="162843"/>
                  <a:pt x="663872" y="162843"/>
                </a:cubicBezTo>
                <a:lnTo>
                  <a:pt x="646632" y="162843"/>
                </a:lnTo>
                <a:lnTo>
                  <a:pt x="646632" y="141697"/>
                </a:lnTo>
                <a:lnTo>
                  <a:pt x="665682" y="141697"/>
                </a:lnTo>
                <a:cubicBezTo>
                  <a:pt x="670444" y="141697"/>
                  <a:pt x="673588" y="145317"/>
                  <a:pt x="673778" y="151222"/>
                </a:cubicBezTo>
                <a:lnTo>
                  <a:pt x="673778" y="152079"/>
                </a:lnTo>
                <a:lnTo>
                  <a:pt x="677017" y="152079"/>
                </a:lnTo>
                <a:lnTo>
                  <a:pt x="675874" y="135792"/>
                </a:lnTo>
                <a:lnTo>
                  <a:pt x="629106" y="135792"/>
                </a:lnTo>
                <a:lnTo>
                  <a:pt x="629106" y="139316"/>
                </a:lnTo>
                <a:lnTo>
                  <a:pt x="630439" y="139316"/>
                </a:lnTo>
                <a:cubicBezTo>
                  <a:pt x="633773" y="139316"/>
                  <a:pt x="635297" y="141126"/>
                  <a:pt x="635297" y="145126"/>
                </a:cubicBezTo>
                <a:lnTo>
                  <a:pt x="635297" y="191132"/>
                </a:lnTo>
                <a:cubicBezTo>
                  <a:pt x="635297" y="195037"/>
                  <a:pt x="633773" y="196847"/>
                  <a:pt x="630439" y="196847"/>
                </a:cubicBezTo>
                <a:moveTo>
                  <a:pt x="792364" y="139221"/>
                </a:moveTo>
                <a:lnTo>
                  <a:pt x="793602" y="139221"/>
                </a:lnTo>
                <a:cubicBezTo>
                  <a:pt x="796079" y="139221"/>
                  <a:pt x="798556" y="140649"/>
                  <a:pt x="798556" y="143031"/>
                </a:cubicBezTo>
                <a:lnTo>
                  <a:pt x="798556" y="176559"/>
                </a:lnTo>
                <a:lnTo>
                  <a:pt x="762837" y="135982"/>
                </a:lnTo>
                <a:lnTo>
                  <a:pt x="762837" y="135982"/>
                </a:lnTo>
                <a:lnTo>
                  <a:pt x="745597" y="135982"/>
                </a:lnTo>
                <a:lnTo>
                  <a:pt x="745597" y="139506"/>
                </a:lnTo>
                <a:lnTo>
                  <a:pt x="746454" y="139506"/>
                </a:lnTo>
                <a:cubicBezTo>
                  <a:pt x="749121" y="139506"/>
                  <a:pt x="750550" y="139506"/>
                  <a:pt x="751311" y="141030"/>
                </a:cubicBezTo>
                <a:lnTo>
                  <a:pt x="752264" y="142078"/>
                </a:lnTo>
                <a:cubicBezTo>
                  <a:pt x="753312" y="143221"/>
                  <a:pt x="754264" y="144174"/>
                  <a:pt x="755598" y="145793"/>
                </a:cubicBezTo>
                <a:lnTo>
                  <a:pt x="755598" y="193418"/>
                </a:lnTo>
                <a:cubicBezTo>
                  <a:pt x="755598" y="196085"/>
                  <a:pt x="753121" y="197228"/>
                  <a:pt x="750835" y="197228"/>
                </a:cubicBezTo>
                <a:lnTo>
                  <a:pt x="749407" y="197228"/>
                </a:lnTo>
                <a:lnTo>
                  <a:pt x="749407" y="200752"/>
                </a:lnTo>
                <a:lnTo>
                  <a:pt x="768457" y="200752"/>
                </a:lnTo>
                <a:lnTo>
                  <a:pt x="768457" y="197228"/>
                </a:lnTo>
                <a:lnTo>
                  <a:pt x="767219" y="197228"/>
                </a:lnTo>
                <a:cubicBezTo>
                  <a:pt x="764837" y="197228"/>
                  <a:pt x="762456" y="196085"/>
                  <a:pt x="762456" y="193418"/>
                </a:cubicBezTo>
                <a:lnTo>
                  <a:pt x="762456" y="153603"/>
                </a:lnTo>
                <a:lnTo>
                  <a:pt x="802175" y="199704"/>
                </a:lnTo>
                <a:lnTo>
                  <a:pt x="802175" y="199704"/>
                </a:lnTo>
                <a:lnTo>
                  <a:pt x="804747" y="199704"/>
                </a:lnTo>
                <a:lnTo>
                  <a:pt x="804747" y="142554"/>
                </a:lnTo>
                <a:cubicBezTo>
                  <a:pt x="804995" y="140221"/>
                  <a:pt x="807081" y="138522"/>
                  <a:pt x="809414" y="138744"/>
                </a:cubicBezTo>
                <a:lnTo>
                  <a:pt x="810462" y="138744"/>
                </a:lnTo>
                <a:lnTo>
                  <a:pt x="810462" y="135220"/>
                </a:lnTo>
                <a:lnTo>
                  <a:pt x="791412" y="135220"/>
                </a:lnTo>
                <a:close/>
                <a:moveTo>
                  <a:pt x="919142" y="181607"/>
                </a:moveTo>
                <a:lnTo>
                  <a:pt x="919142" y="182178"/>
                </a:lnTo>
                <a:cubicBezTo>
                  <a:pt x="916571" y="190465"/>
                  <a:pt x="912284" y="194180"/>
                  <a:pt x="905236" y="194180"/>
                </a:cubicBezTo>
                <a:lnTo>
                  <a:pt x="890472" y="194180"/>
                </a:lnTo>
                <a:cubicBezTo>
                  <a:pt x="889329" y="194180"/>
                  <a:pt x="888091" y="192656"/>
                  <a:pt x="888091" y="191132"/>
                </a:cubicBezTo>
                <a:lnTo>
                  <a:pt x="888091" y="145412"/>
                </a:lnTo>
                <a:cubicBezTo>
                  <a:pt x="888091" y="141316"/>
                  <a:pt x="889615" y="139506"/>
                  <a:pt x="893139" y="139506"/>
                </a:cubicBezTo>
                <a:lnTo>
                  <a:pt x="894377" y="139506"/>
                </a:lnTo>
                <a:lnTo>
                  <a:pt x="894377" y="135982"/>
                </a:lnTo>
                <a:lnTo>
                  <a:pt x="869993" y="135982"/>
                </a:lnTo>
                <a:lnTo>
                  <a:pt x="869993" y="139506"/>
                </a:lnTo>
                <a:lnTo>
                  <a:pt x="871422" y="139506"/>
                </a:lnTo>
                <a:cubicBezTo>
                  <a:pt x="874660" y="139506"/>
                  <a:pt x="876185" y="141411"/>
                  <a:pt x="876185" y="145412"/>
                </a:cubicBezTo>
                <a:lnTo>
                  <a:pt x="876185" y="191132"/>
                </a:lnTo>
                <a:cubicBezTo>
                  <a:pt x="876185" y="196371"/>
                  <a:pt x="873517" y="196942"/>
                  <a:pt x="871422" y="196942"/>
                </a:cubicBezTo>
                <a:lnTo>
                  <a:pt x="869993" y="196942"/>
                </a:lnTo>
                <a:lnTo>
                  <a:pt x="869993" y="200371"/>
                </a:lnTo>
                <a:lnTo>
                  <a:pt x="917618" y="200371"/>
                </a:lnTo>
                <a:lnTo>
                  <a:pt x="923238" y="181321"/>
                </a:lnTo>
                <a:close/>
                <a:moveTo>
                  <a:pt x="1121930" y="168081"/>
                </a:moveTo>
                <a:cubicBezTo>
                  <a:pt x="1123177" y="181544"/>
                  <a:pt x="1113271" y="193465"/>
                  <a:pt x="1099803" y="194709"/>
                </a:cubicBezTo>
                <a:cubicBezTo>
                  <a:pt x="1098136" y="194864"/>
                  <a:pt x="1096450" y="194847"/>
                  <a:pt x="1094783" y="194656"/>
                </a:cubicBezTo>
                <a:cubicBezTo>
                  <a:pt x="1092983" y="194708"/>
                  <a:pt x="1091193" y="194515"/>
                  <a:pt x="1089449" y="194085"/>
                </a:cubicBezTo>
                <a:lnTo>
                  <a:pt x="1089449" y="141507"/>
                </a:lnTo>
                <a:cubicBezTo>
                  <a:pt x="1091097" y="140795"/>
                  <a:pt x="1092916" y="140564"/>
                  <a:pt x="1094688" y="140840"/>
                </a:cubicBezTo>
                <a:cubicBezTo>
                  <a:pt x="1102308" y="140131"/>
                  <a:pt x="1109852" y="142854"/>
                  <a:pt x="1115262" y="148269"/>
                </a:cubicBezTo>
                <a:cubicBezTo>
                  <a:pt x="1119624" y="153655"/>
                  <a:pt x="1121977" y="160389"/>
                  <a:pt x="1121930" y="167319"/>
                </a:cubicBezTo>
                <a:moveTo>
                  <a:pt x="1125168" y="145126"/>
                </a:moveTo>
                <a:cubicBezTo>
                  <a:pt x="1116919" y="137668"/>
                  <a:pt x="1105813" y="134189"/>
                  <a:pt x="1094783" y="135601"/>
                </a:cubicBezTo>
                <a:lnTo>
                  <a:pt x="1070114" y="135601"/>
                </a:lnTo>
                <a:lnTo>
                  <a:pt x="1070114" y="139030"/>
                </a:lnTo>
                <a:lnTo>
                  <a:pt x="1071542" y="139030"/>
                </a:lnTo>
                <a:cubicBezTo>
                  <a:pt x="1073638" y="139030"/>
                  <a:pt x="1076304" y="139697"/>
                  <a:pt x="1076304" y="145031"/>
                </a:cubicBezTo>
                <a:lnTo>
                  <a:pt x="1076304" y="191132"/>
                </a:lnTo>
                <a:cubicBezTo>
                  <a:pt x="1076304" y="195132"/>
                  <a:pt x="1074876" y="196942"/>
                  <a:pt x="1071542" y="196942"/>
                </a:cubicBezTo>
                <a:lnTo>
                  <a:pt x="1070114" y="196942"/>
                </a:lnTo>
                <a:lnTo>
                  <a:pt x="1070114" y="200371"/>
                </a:lnTo>
                <a:lnTo>
                  <a:pt x="1100022" y="200371"/>
                </a:lnTo>
                <a:cubicBezTo>
                  <a:pt x="1117958" y="200793"/>
                  <a:pt x="1132835" y="186596"/>
                  <a:pt x="1133254" y="168663"/>
                </a:cubicBezTo>
                <a:cubicBezTo>
                  <a:pt x="1133264" y="168500"/>
                  <a:pt x="1133264" y="168338"/>
                  <a:pt x="1133264" y="168177"/>
                </a:cubicBezTo>
                <a:cubicBezTo>
                  <a:pt x="1133588" y="159946"/>
                  <a:pt x="1130683" y="151915"/>
                  <a:pt x="1125168" y="145793"/>
                </a:cubicBezTo>
                <a:moveTo>
                  <a:pt x="947145" y="174368"/>
                </a:moveTo>
                <a:lnTo>
                  <a:pt x="955051" y="156175"/>
                </a:lnTo>
                <a:lnTo>
                  <a:pt x="962862" y="174368"/>
                </a:lnTo>
                <a:close/>
                <a:moveTo>
                  <a:pt x="983722" y="192370"/>
                </a:moveTo>
                <a:lnTo>
                  <a:pt x="959528" y="136363"/>
                </a:lnTo>
                <a:cubicBezTo>
                  <a:pt x="959233" y="135664"/>
                  <a:pt x="958642" y="135138"/>
                  <a:pt x="957909" y="134934"/>
                </a:cubicBezTo>
                <a:cubicBezTo>
                  <a:pt x="957137" y="134933"/>
                  <a:pt x="956394" y="135284"/>
                  <a:pt x="955909" y="135887"/>
                </a:cubicBezTo>
                <a:lnTo>
                  <a:pt x="932668" y="191132"/>
                </a:lnTo>
                <a:cubicBezTo>
                  <a:pt x="931525" y="193418"/>
                  <a:pt x="929715" y="196275"/>
                  <a:pt x="927048" y="196275"/>
                </a:cubicBezTo>
                <a:lnTo>
                  <a:pt x="924762" y="196275"/>
                </a:lnTo>
                <a:lnTo>
                  <a:pt x="924762" y="199704"/>
                </a:lnTo>
                <a:lnTo>
                  <a:pt x="943812" y="199704"/>
                </a:lnTo>
                <a:lnTo>
                  <a:pt x="943812" y="196275"/>
                </a:lnTo>
                <a:lnTo>
                  <a:pt x="942098" y="196275"/>
                </a:lnTo>
                <a:cubicBezTo>
                  <a:pt x="941107" y="196246"/>
                  <a:pt x="940192" y="195751"/>
                  <a:pt x="939621" y="194942"/>
                </a:cubicBezTo>
                <a:cubicBezTo>
                  <a:pt x="939297" y="194382"/>
                  <a:pt x="939297" y="193692"/>
                  <a:pt x="939621" y="193132"/>
                </a:cubicBezTo>
                <a:lnTo>
                  <a:pt x="945336" y="179702"/>
                </a:lnTo>
                <a:lnTo>
                  <a:pt x="966386" y="179702"/>
                </a:lnTo>
                <a:lnTo>
                  <a:pt x="972196" y="193132"/>
                </a:lnTo>
                <a:cubicBezTo>
                  <a:pt x="972558" y="193751"/>
                  <a:pt x="972558" y="194513"/>
                  <a:pt x="972196" y="195132"/>
                </a:cubicBezTo>
                <a:cubicBezTo>
                  <a:pt x="971749" y="195808"/>
                  <a:pt x="971006" y="196231"/>
                  <a:pt x="970196" y="196275"/>
                </a:cubicBezTo>
                <a:lnTo>
                  <a:pt x="967624" y="196275"/>
                </a:lnTo>
                <a:lnTo>
                  <a:pt x="967624" y="199704"/>
                </a:lnTo>
                <a:lnTo>
                  <a:pt x="991151" y="199704"/>
                </a:lnTo>
                <a:lnTo>
                  <a:pt x="991151" y="196275"/>
                </a:lnTo>
                <a:lnTo>
                  <a:pt x="989627" y="196275"/>
                </a:lnTo>
                <a:cubicBezTo>
                  <a:pt x="987627" y="196275"/>
                  <a:pt x="986008" y="194656"/>
                  <a:pt x="984579" y="191418"/>
                </a:cubicBezTo>
                <a:moveTo>
                  <a:pt x="1042681" y="138744"/>
                </a:moveTo>
                <a:lnTo>
                  <a:pt x="1043538" y="138744"/>
                </a:lnTo>
                <a:cubicBezTo>
                  <a:pt x="1045920" y="138744"/>
                  <a:pt x="1048492" y="140173"/>
                  <a:pt x="1048492" y="142554"/>
                </a:cubicBezTo>
                <a:lnTo>
                  <a:pt x="1048492" y="176082"/>
                </a:lnTo>
                <a:lnTo>
                  <a:pt x="1013440" y="135601"/>
                </a:lnTo>
                <a:lnTo>
                  <a:pt x="1013440" y="135601"/>
                </a:lnTo>
                <a:lnTo>
                  <a:pt x="996104" y="135601"/>
                </a:lnTo>
                <a:lnTo>
                  <a:pt x="996104" y="139125"/>
                </a:lnTo>
                <a:lnTo>
                  <a:pt x="996962" y="139125"/>
                </a:lnTo>
                <a:cubicBezTo>
                  <a:pt x="999533" y="139125"/>
                  <a:pt x="1000867" y="139125"/>
                  <a:pt x="1001724" y="140649"/>
                </a:cubicBezTo>
                <a:lnTo>
                  <a:pt x="1002676" y="141697"/>
                </a:lnTo>
                <a:cubicBezTo>
                  <a:pt x="1003819" y="142878"/>
                  <a:pt x="1004896" y="144118"/>
                  <a:pt x="1005915" y="145412"/>
                </a:cubicBezTo>
                <a:lnTo>
                  <a:pt x="1005915" y="193037"/>
                </a:lnTo>
                <a:cubicBezTo>
                  <a:pt x="1005667" y="195391"/>
                  <a:pt x="1003562" y="197099"/>
                  <a:pt x="1001210" y="196853"/>
                </a:cubicBezTo>
                <a:cubicBezTo>
                  <a:pt x="1001190" y="196851"/>
                  <a:pt x="1001171" y="196849"/>
                  <a:pt x="1001153" y="196847"/>
                </a:cubicBezTo>
                <a:lnTo>
                  <a:pt x="999914" y="196847"/>
                </a:lnTo>
                <a:lnTo>
                  <a:pt x="999914" y="200276"/>
                </a:lnTo>
                <a:lnTo>
                  <a:pt x="1018964" y="200276"/>
                </a:lnTo>
                <a:lnTo>
                  <a:pt x="1018964" y="196847"/>
                </a:lnTo>
                <a:lnTo>
                  <a:pt x="1017821" y="196847"/>
                </a:lnTo>
                <a:cubicBezTo>
                  <a:pt x="1015345" y="196847"/>
                  <a:pt x="1012964" y="195704"/>
                  <a:pt x="1012964" y="193037"/>
                </a:cubicBezTo>
                <a:lnTo>
                  <a:pt x="1012964" y="153603"/>
                </a:lnTo>
                <a:lnTo>
                  <a:pt x="1052587" y="199704"/>
                </a:lnTo>
                <a:lnTo>
                  <a:pt x="1052587" y="199704"/>
                </a:lnTo>
                <a:lnTo>
                  <a:pt x="1055159" y="199704"/>
                </a:lnTo>
                <a:lnTo>
                  <a:pt x="1055159" y="142554"/>
                </a:lnTo>
                <a:cubicBezTo>
                  <a:pt x="1055350" y="140248"/>
                  <a:pt x="1057378" y="138536"/>
                  <a:pt x="1059683" y="138730"/>
                </a:cubicBezTo>
                <a:cubicBezTo>
                  <a:pt x="1059731" y="138734"/>
                  <a:pt x="1059779" y="138739"/>
                  <a:pt x="1059826" y="138744"/>
                </a:cubicBezTo>
                <a:lnTo>
                  <a:pt x="1061351" y="138744"/>
                </a:lnTo>
                <a:lnTo>
                  <a:pt x="1061351" y="135220"/>
                </a:lnTo>
                <a:lnTo>
                  <a:pt x="1042301" y="135220"/>
                </a:lnTo>
                <a:close/>
                <a:moveTo>
                  <a:pt x="739310" y="181702"/>
                </a:moveTo>
                <a:cubicBezTo>
                  <a:pt x="736739" y="189894"/>
                  <a:pt x="732548" y="193418"/>
                  <a:pt x="725404" y="193418"/>
                </a:cubicBezTo>
                <a:lnTo>
                  <a:pt x="709687" y="193418"/>
                </a:lnTo>
                <a:cubicBezTo>
                  <a:pt x="708478" y="193475"/>
                  <a:pt x="707449" y="192542"/>
                  <a:pt x="707392" y="191334"/>
                </a:cubicBezTo>
                <a:cubicBezTo>
                  <a:pt x="707392" y="191235"/>
                  <a:pt x="707392" y="191136"/>
                  <a:pt x="707401" y="191037"/>
                </a:cubicBezTo>
                <a:lnTo>
                  <a:pt x="707401" y="169224"/>
                </a:lnTo>
                <a:lnTo>
                  <a:pt x="724451" y="169224"/>
                </a:lnTo>
                <a:cubicBezTo>
                  <a:pt x="727118" y="169224"/>
                  <a:pt x="728452" y="171796"/>
                  <a:pt x="728452" y="174368"/>
                </a:cubicBezTo>
                <a:lnTo>
                  <a:pt x="728452" y="175511"/>
                </a:lnTo>
                <a:lnTo>
                  <a:pt x="731785" y="175511"/>
                </a:lnTo>
                <a:lnTo>
                  <a:pt x="731785" y="156461"/>
                </a:lnTo>
                <a:lnTo>
                  <a:pt x="728452" y="156461"/>
                </a:lnTo>
                <a:lnTo>
                  <a:pt x="728452" y="157794"/>
                </a:lnTo>
                <a:cubicBezTo>
                  <a:pt x="728452" y="160176"/>
                  <a:pt x="727214" y="162843"/>
                  <a:pt x="724451" y="162843"/>
                </a:cubicBezTo>
                <a:lnTo>
                  <a:pt x="707401" y="162843"/>
                </a:lnTo>
                <a:lnTo>
                  <a:pt x="707401" y="141697"/>
                </a:lnTo>
                <a:lnTo>
                  <a:pt x="724737" y="141697"/>
                </a:lnTo>
                <a:cubicBezTo>
                  <a:pt x="729309" y="141697"/>
                  <a:pt x="732357" y="145317"/>
                  <a:pt x="732738" y="151222"/>
                </a:cubicBezTo>
                <a:lnTo>
                  <a:pt x="732738" y="152079"/>
                </a:lnTo>
                <a:lnTo>
                  <a:pt x="735976" y="152079"/>
                </a:lnTo>
                <a:lnTo>
                  <a:pt x="734833" y="135792"/>
                </a:lnTo>
                <a:lnTo>
                  <a:pt x="688161" y="135792"/>
                </a:lnTo>
                <a:lnTo>
                  <a:pt x="688161" y="139316"/>
                </a:lnTo>
                <a:lnTo>
                  <a:pt x="689304" y="139316"/>
                </a:lnTo>
                <a:cubicBezTo>
                  <a:pt x="692638" y="139316"/>
                  <a:pt x="694257" y="141221"/>
                  <a:pt x="694257" y="145126"/>
                </a:cubicBezTo>
                <a:lnTo>
                  <a:pt x="694257" y="191132"/>
                </a:lnTo>
                <a:cubicBezTo>
                  <a:pt x="694257" y="195037"/>
                  <a:pt x="692638" y="196847"/>
                  <a:pt x="689304" y="196847"/>
                </a:cubicBezTo>
                <a:lnTo>
                  <a:pt x="688161" y="196847"/>
                </a:lnTo>
                <a:lnTo>
                  <a:pt x="688161" y="200181"/>
                </a:lnTo>
                <a:lnTo>
                  <a:pt x="735786" y="200181"/>
                </a:lnTo>
                <a:lnTo>
                  <a:pt x="741692" y="181607"/>
                </a:lnTo>
                <a:lnTo>
                  <a:pt x="738072" y="181607"/>
                </a:lnTo>
                <a:close/>
                <a:moveTo>
                  <a:pt x="490803" y="159223"/>
                </a:moveTo>
                <a:cubicBezTo>
                  <a:pt x="489917" y="148621"/>
                  <a:pt x="493356" y="138109"/>
                  <a:pt x="500328" y="130077"/>
                </a:cubicBezTo>
                <a:cubicBezTo>
                  <a:pt x="503728" y="126749"/>
                  <a:pt x="508243" y="124812"/>
                  <a:pt x="512996" y="124647"/>
                </a:cubicBezTo>
                <a:lnTo>
                  <a:pt x="512996" y="124647"/>
                </a:lnTo>
                <a:cubicBezTo>
                  <a:pt x="524331" y="124647"/>
                  <a:pt x="535856" y="135315"/>
                  <a:pt x="535856" y="159223"/>
                </a:cubicBezTo>
                <a:cubicBezTo>
                  <a:pt x="535856" y="176463"/>
                  <a:pt x="528808" y="193799"/>
                  <a:pt x="513282" y="193799"/>
                </a:cubicBezTo>
                <a:cubicBezTo>
                  <a:pt x="499566" y="193799"/>
                  <a:pt x="490708" y="180273"/>
                  <a:pt x="490708" y="159223"/>
                </a:cubicBezTo>
                <a:moveTo>
                  <a:pt x="551286" y="217992"/>
                </a:moveTo>
                <a:lnTo>
                  <a:pt x="552144" y="217992"/>
                </a:lnTo>
                <a:lnTo>
                  <a:pt x="552144" y="214278"/>
                </a:lnTo>
                <a:lnTo>
                  <a:pt x="551286" y="214278"/>
                </a:lnTo>
                <a:cubicBezTo>
                  <a:pt x="540962" y="213538"/>
                  <a:pt x="531741" y="207525"/>
                  <a:pt x="526902" y="198371"/>
                </a:cubicBezTo>
                <a:cubicBezTo>
                  <a:pt x="548105" y="189087"/>
                  <a:pt x="557763" y="164373"/>
                  <a:pt x="548486" y="143170"/>
                </a:cubicBezTo>
                <a:cubicBezTo>
                  <a:pt x="542228" y="128882"/>
                  <a:pt x="528560" y="119250"/>
                  <a:pt x="512996" y="118170"/>
                </a:cubicBezTo>
                <a:lnTo>
                  <a:pt x="512996" y="118170"/>
                </a:lnTo>
                <a:cubicBezTo>
                  <a:pt x="491641" y="118442"/>
                  <a:pt x="474543" y="135974"/>
                  <a:pt x="474820" y="157330"/>
                </a:cubicBezTo>
                <a:cubicBezTo>
                  <a:pt x="474829" y="157993"/>
                  <a:pt x="474858" y="158656"/>
                  <a:pt x="474896" y="159318"/>
                </a:cubicBezTo>
                <a:cubicBezTo>
                  <a:pt x="473382" y="178475"/>
                  <a:pt x="485888" y="195936"/>
                  <a:pt x="504519" y="200657"/>
                </a:cubicBezTo>
                <a:cubicBezTo>
                  <a:pt x="516673" y="212815"/>
                  <a:pt x="533342" y="219372"/>
                  <a:pt x="550525" y="218754"/>
                </a:cubicBezTo>
                <a:moveTo>
                  <a:pt x="614913" y="179607"/>
                </a:moveTo>
                <a:lnTo>
                  <a:pt x="614913" y="142554"/>
                </a:lnTo>
                <a:cubicBezTo>
                  <a:pt x="614647" y="140946"/>
                  <a:pt x="615733" y="139424"/>
                  <a:pt x="617342" y="139157"/>
                </a:cubicBezTo>
                <a:cubicBezTo>
                  <a:pt x="617581" y="139117"/>
                  <a:pt x="617819" y="139106"/>
                  <a:pt x="618057" y="139125"/>
                </a:cubicBezTo>
                <a:lnTo>
                  <a:pt x="620914" y="139125"/>
                </a:lnTo>
                <a:lnTo>
                  <a:pt x="620914" y="135601"/>
                </a:lnTo>
                <a:lnTo>
                  <a:pt x="601864" y="135601"/>
                </a:lnTo>
                <a:lnTo>
                  <a:pt x="601864" y="139125"/>
                </a:lnTo>
                <a:lnTo>
                  <a:pt x="604436" y="139125"/>
                </a:lnTo>
                <a:cubicBezTo>
                  <a:pt x="606217" y="138964"/>
                  <a:pt x="607789" y="140277"/>
                  <a:pt x="607951" y="142058"/>
                </a:cubicBezTo>
                <a:cubicBezTo>
                  <a:pt x="607970" y="142224"/>
                  <a:pt x="607970" y="142390"/>
                  <a:pt x="607960" y="142554"/>
                </a:cubicBezTo>
                <a:lnTo>
                  <a:pt x="607960" y="179226"/>
                </a:lnTo>
                <a:cubicBezTo>
                  <a:pt x="607551" y="187949"/>
                  <a:pt x="600150" y="194687"/>
                  <a:pt x="591425" y="194277"/>
                </a:cubicBezTo>
                <a:cubicBezTo>
                  <a:pt x="591415" y="194276"/>
                  <a:pt x="591396" y="194276"/>
                  <a:pt x="591387" y="194275"/>
                </a:cubicBezTo>
                <a:cubicBezTo>
                  <a:pt x="583339" y="194151"/>
                  <a:pt x="576919" y="187527"/>
                  <a:pt x="577042" y="179479"/>
                </a:cubicBezTo>
                <a:cubicBezTo>
                  <a:pt x="577042" y="179108"/>
                  <a:pt x="577061" y="178738"/>
                  <a:pt x="577099" y="178368"/>
                </a:cubicBezTo>
                <a:lnTo>
                  <a:pt x="577099" y="144269"/>
                </a:lnTo>
                <a:cubicBezTo>
                  <a:pt x="577080" y="141637"/>
                  <a:pt x="579052" y="139418"/>
                  <a:pt x="581671" y="139125"/>
                </a:cubicBezTo>
                <a:lnTo>
                  <a:pt x="582910" y="139125"/>
                </a:lnTo>
                <a:lnTo>
                  <a:pt x="582910" y="135601"/>
                </a:lnTo>
                <a:lnTo>
                  <a:pt x="559192" y="135601"/>
                </a:lnTo>
                <a:lnTo>
                  <a:pt x="559192" y="138268"/>
                </a:lnTo>
                <a:lnTo>
                  <a:pt x="559192" y="139125"/>
                </a:lnTo>
                <a:lnTo>
                  <a:pt x="560050" y="139125"/>
                </a:lnTo>
                <a:cubicBezTo>
                  <a:pt x="562726" y="139327"/>
                  <a:pt x="564774" y="141587"/>
                  <a:pt x="564717" y="144269"/>
                </a:cubicBezTo>
                <a:lnTo>
                  <a:pt x="564717" y="177987"/>
                </a:lnTo>
                <a:cubicBezTo>
                  <a:pt x="564984" y="190820"/>
                  <a:pt x="575594" y="201010"/>
                  <a:pt x="588434" y="200747"/>
                </a:cubicBezTo>
                <a:cubicBezTo>
                  <a:pt x="588967" y="200736"/>
                  <a:pt x="589510" y="200705"/>
                  <a:pt x="590053" y="200657"/>
                </a:cubicBezTo>
                <a:cubicBezTo>
                  <a:pt x="602160" y="202185"/>
                  <a:pt x="613218" y="193606"/>
                  <a:pt x="614742" y="181498"/>
                </a:cubicBezTo>
                <a:cubicBezTo>
                  <a:pt x="614847" y="180712"/>
                  <a:pt x="614895" y="179922"/>
                  <a:pt x="614913" y="179130"/>
                </a:cubicBezTo>
                <a:moveTo>
                  <a:pt x="342879" y="194180"/>
                </a:moveTo>
                <a:lnTo>
                  <a:pt x="342879" y="194180"/>
                </a:lnTo>
                <a:cubicBezTo>
                  <a:pt x="338146" y="194132"/>
                  <a:pt x="333631" y="192215"/>
                  <a:pt x="330307" y="188846"/>
                </a:cubicBezTo>
                <a:cubicBezTo>
                  <a:pt x="323468" y="180662"/>
                  <a:pt x="320048" y="170150"/>
                  <a:pt x="320782" y="159509"/>
                </a:cubicBezTo>
                <a:cubicBezTo>
                  <a:pt x="320782" y="151698"/>
                  <a:pt x="322306" y="126076"/>
                  <a:pt x="343356" y="124933"/>
                </a:cubicBezTo>
                <a:cubicBezTo>
                  <a:pt x="351643" y="124933"/>
                  <a:pt x="365549" y="130362"/>
                  <a:pt x="366026" y="158937"/>
                </a:cubicBezTo>
                <a:cubicBezTo>
                  <a:pt x="366026" y="179988"/>
                  <a:pt x="356501" y="194180"/>
                  <a:pt x="343356" y="194180"/>
                </a:cubicBezTo>
                <a:moveTo>
                  <a:pt x="343356" y="117980"/>
                </a:moveTo>
                <a:cubicBezTo>
                  <a:pt x="333964" y="117900"/>
                  <a:pt x="324878" y="121292"/>
                  <a:pt x="317829" y="127505"/>
                </a:cubicBezTo>
                <a:cubicBezTo>
                  <a:pt x="309409" y="135891"/>
                  <a:pt x="304770" y="147343"/>
                  <a:pt x="304970" y="159223"/>
                </a:cubicBezTo>
                <a:cubicBezTo>
                  <a:pt x="304970" y="180450"/>
                  <a:pt x="322182" y="197656"/>
                  <a:pt x="343404" y="197656"/>
                </a:cubicBezTo>
                <a:cubicBezTo>
                  <a:pt x="364625" y="197656"/>
                  <a:pt x="381837" y="180450"/>
                  <a:pt x="381837" y="159223"/>
                </a:cubicBezTo>
                <a:cubicBezTo>
                  <a:pt x="383523" y="138248"/>
                  <a:pt x="367883" y="119880"/>
                  <a:pt x="346909" y="118197"/>
                </a:cubicBezTo>
                <a:cubicBezTo>
                  <a:pt x="345851" y="118112"/>
                  <a:pt x="344794" y="118071"/>
                  <a:pt x="343737" y="118075"/>
                </a:cubicBezTo>
                <a:moveTo>
                  <a:pt x="858754" y="175225"/>
                </a:moveTo>
                <a:cubicBezTo>
                  <a:pt x="853581" y="168174"/>
                  <a:pt x="846609" y="162646"/>
                  <a:pt x="838561" y="159223"/>
                </a:cubicBezTo>
                <a:lnTo>
                  <a:pt x="837227" y="158461"/>
                </a:lnTo>
                <a:cubicBezTo>
                  <a:pt x="833398" y="156765"/>
                  <a:pt x="830807" y="153110"/>
                  <a:pt x="830464" y="148936"/>
                </a:cubicBezTo>
                <a:cubicBezTo>
                  <a:pt x="830569" y="146000"/>
                  <a:pt x="832245" y="143347"/>
                  <a:pt x="834846" y="141983"/>
                </a:cubicBezTo>
                <a:cubicBezTo>
                  <a:pt x="838113" y="140074"/>
                  <a:pt x="842152" y="140074"/>
                  <a:pt x="845419" y="141983"/>
                </a:cubicBezTo>
                <a:cubicBezTo>
                  <a:pt x="850505" y="145032"/>
                  <a:pt x="853620" y="150530"/>
                  <a:pt x="853610" y="156461"/>
                </a:cubicBezTo>
                <a:lnTo>
                  <a:pt x="853610" y="157318"/>
                </a:lnTo>
                <a:lnTo>
                  <a:pt x="857229" y="157318"/>
                </a:lnTo>
                <a:lnTo>
                  <a:pt x="857229" y="135601"/>
                </a:lnTo>
                <a:lnTo>
                  <a:pt x="853801" y="135601"/>
                </a:lnTo>
                <a:lnTo>
                  <a:pt x="853801" y="136363"/>
                </a:lnTo>
                <a:cubicBezTo>
                  <a:pt x="853687" y="137173"/>
                  <a:pt x="853239" y="137897"/>
                  <a:pt x="852562" y="138363"/>
                </a:cubicBezTo>
                <a:cubicBezTo>
                  <a:pt x="851505" y="138848"/>
                  <a:pt x="850286" y="138848"/>
                  <a:pt x="849229" y="138363"/>
                </a:cubicBezTo>
                <a:cubicBezTo>
                  <a:pt x="842037" y="133676"/>
                  <a:pt x="832598" y="134378"/>
                  <a:pt x="826178" y="140078"/>
                </a:cubicBezTo>
                <a:cubicBezTo>
                  <a:pt x="822254" y="143863"/>
                  <a:pt x="820263" y="149222"/>
                  <a:pt x="820749" y="154651"/>
                </a:cubicBezTo>
                <a:cubicBezTo>
                  <a:pt x="821406" y="160031"/>
                  <a:pt x="824587" y="164774"/>
                  <a:pt x="829321" y="167415"/>
                </a:cubicBezTo>
                <a:cubicBezTo>
                  <a:pt x="830846" y="168462"/>
                  <a:pt x="832465" y="169415"/>
                  <a:pt x="834179" y="170367"/>
                </a:cubicBezTo>
                <a:cubicBezTo>
                  <a:pt x="839361" y="172989"/>
                  <a:pt x="844066" y="176466"/>
                  <a:pt x="848086" y="180654"/>
                </a:cubicBezTo>
                <a:cubicBezTo>
                  <a:pt x="851115" y="184361"/>
                  <a:pt x="850572" y="189821"/>
                  <a:pt x="846867" y="192851"/>
                </a:cubicBezTo>
                <a:cubicBezTo>
                  <a:pt x="846619" y="193054"/>
                  <a:pt x="846352" y="193244"/>
                  <a:pt x="846085" y="193418"/>
                </a:cubicBezTo>
                <a:cubicBezTo>
                  <a:pt x="842790" y="196097"/>
                  <a:pt x="838218" y="196548"/>
                  <a:pt x="834465" y="194561"/>
                </a:cubicBezTo>
                <a:cubicBezTo>
                  <a:pt x="828531" y="191443"/>
                  <a:pt x="824854" y="185260"/>
                  <a:pt x="824940" y="178559"/>
                </a:cubicBezTo>
                <a:lnTo>
                  <a:pt x="824940" y="177702"/>
                </a:lnTo>
                <a:lnTo>
                  <a:pt x="819987" y="177702"/>
                </a:lnTo>
                <a:lnTo>
                  <a:pt x="819987" y="200466"/>
                </a:lnTo>
                <a:lnTo>
                  <a:pt x="823416" y="200466"/>
                </a:lnTo>
                <a:lnTo>
                  <a:pt x="823416" y="199895"/>
                </a:lnTo>
                <a:cubicBezTo>
                  <a:pt x="823520" y="198857"/>
                  <a:pt x="824130" y="197935"/>
                  <a:pt x="825035" y="197418"/>
                </a:cubicBezTo>
                <a:cubicBezTo>
                  <a:pt x="825816" y="197055"/>
                  <a:pt x="826721" y="197055"/>
                  <a:pt x="827511" y="197418"/>
                </a:cubicBezTo>
                <a:cubicBezTo>
                  <a:pt x="831579" y="199545"/>
                  <a:pt x="836075" y="200718"/>
                  <a:pt x="840656" y="200847"/>
                </a:cubicBezTo>
                <a:cubicBezTo>
                  <a:pt x="844819" y="200950"/>
                  <a:pt x="848895" y="199603"/>
                  <a:pt x="852181" y="197037"/>
                </a:cubicBezTo>
                <a:cubicBezTo>
                  <a:pt x="859135" y="192108"/>
                  <a:pt x="861440" y="182838"/>
                  <a:pt x="857611" y="175225"/>
                </a:cubicBezTo>
                <a:moveTo>
                  <a:pt x="372312" y="1489"/>
                </a:moveTo>
                <a:cubicBezTo>
                  <a:pt x="372312" y="918"/>
                  <a:pt x="371645" y="-35"/>
                  <a:pt x="370978" y="-35"/>
                </a:cubicBezTo>
                <a:lnTo>
                  <a:pt x="306971" y="-35"/>
                </a:lnTo>
                <a:cubicBezTo>
                  <a:pt x="306218" y="119"/>
                  <a:pt x="305646" y="730"/>
                  <a:pt x="305542" y="1489"/>
                </a:cubicBezTo>
                <a:lnTo>
                  <a:pt x="304779" y="21301"/>
                </a:lnTo>
                <a:lnTo>
                  <a:pt x="308494" y="21301"/>
                </a:lnTo>
                <a:lnTo>
                  <a:pt x="308494" y="20444"/>
                </a:lnTo>
                <a:cubicBezTo>
                  <a:pt x="308494" y="14824"/>
                  <a:pt x="310590" y="8061"/>
                  <a:pt x="318019" y="8061"/>
                </a:cubicBezTo>
                <a:lnTo>
                  <a:pt x="331831" y="8061"/>
                </a:lnTo>
                <a:lnTo>
                  <a:pt x="331831" y="70164"/>
                </a:lnTo>
                <a:cubicBezTo>
                  <a:pt x="331888" y="73652"/>
                  <a:pt x="329211" y="76579"/>
                  <a:pt x="325735" y="76832"/>
                </a:cubicBezTo>
                <a:lnTo>
                  <a:pt x="321258" y="76832"/>
                </a:lnTo>
                <a:lnTo>
                  <a:pt x="321258" y="80832"/>
                </a:lnTo>
                <a:lnTo>
                  <a:pt x="357167" y="80832"/>
                </a:lnTo>
                <a:lnTo>
                  <a:pt x="357167" y="76832"/>
                </a:lnTo>
                <a:lnTo>
                  <a:pt x="352786" y="76832"/>
                </a:lnTo>
                <a:cubicBezTo>
                  <a:pt x="349309" y="76579"/>
                  <a:pt x="346633" y="73652"/>
                  <a:pt x="346690" y="70164"/>
                </a:cubicBezTo>
                <a:lnTo>
                  <a:pt x="346690" y="8061"/>
                </a:lnTo>
                <a:lnTo>
                  <a:pt x="360501" y="8061"/>
                </a:lnTo>
                <a:cubicBezTo>
                  <a:pt x="367645" y="8061"/>
                  <a:pt x="369455" y="14824"/>
                  <a:pt x="370026" y="20444"/>
                </a:cubicBezTo>
                <a:lnTo>
                  <a:pt x="370026" y="21301"/>
                </a:lnTo>
                <a:lnTo>
                  <a:pt x="373741" y="21301"/>
                </a:lnTo>
                <a:close/>
                <a:moveTo>
                  <a:pt x="244201" y="6252"/>
                </a:moveTo>
                <a:lnTo>
                  <a:pt x="244201" y="154175"/>
                </a:lnTo>
                <a:cubicBezTo>
                  <a:pt x="244201" y="211325"/>
                  <a:pt x="194385" y="269618"/>
                  <a:pt x="125138" y="291144"/>
                </a:cubicBezTo>
                <a:cubicBezTo>
                  <a:pt x="55606" y="269618"/>
                  <a:pt x="5790" y="211325"/>
                  <a:pt x="5790" y="154175"/>
                </a:cubicBezTo>
                <a:lnTo>
                  <a:pt x="5790" y="6252"/>
                </a:lnTo>
                <a:lnTo>
                  <a:pt x="243915" y="6252"/>
                </a:lnTo>
                <a:moveTo>
                  <a:pt x="250201" y="-35"/>
                </a:moveTo>
                <a:lnTo>
                  <a:pt x="-687" y="-35"/>
                </a:lnTo>
                <a:lnTo>
                  <a:pt x="-687" y="154175"/>
                </a:lnTo>
                <a:cubicBezTo>
                  <a:pt x="-687" y="214754"/>
                  <a:pt x="51319" y="274857"/>
                  <a:pt x="123138" y="297050"/>
                </a:cubicBezTo>
                <a:lnTo>
                  <a:pt x="125043" y="297621"/>
                </a:lnTo>
                <a:lnTo>
                  <a:pt x="126852" y="297050"/>
                </a:lnTo>
                <a:cubicBezTo>
                  <a:pt x="198385" y="274761"/>
                  <a:pt x="250677" y="214659"/>
                  <a:pt x="250677" y="154175"/>
                </a:cubicBezTo>
                <a:lnTo>
                  <a:pt x="250677" y="-35"/>
                </a:lnTo>
                <a:close/>
                <a:moveTo>
                  <a:pt x="62178" y="107502"/>
                </a:moveTo>
                <a:cubicBezTo>
                  <a:pt x="60940" y="107502"/>
                  <a:pt x="59701" y="108836"/>
                  <a:pt x="59321" y="110646"/>
                </a:cubicBezTo>
                <a:lnTo>
                  <a:pt x="65131" y="110646"/>
                </a:lnTo>
                <a:cubicBezTo>
                  <a:pt x="65131" y="108836"/>
                  <a:pt x="63512" y="107502"/>
                  <a:pt x="62178" y="107502"/>
                </a:cubicBezTo>
                <a:moveTo>
                  <a:pt x="62178" y="117027"/>
                </a:moveTo>
                <a:cubicBezTo>
                  <a:pt x="63512" y="117027"/>
                  <a:pt x="64655" y="115694"/>
                  <a:pt x="65131" y="113979"/>
                </a:cubicBezTo>
                <a:lnTo>
                  <a:pt x="59321" y="113979"/>
                </a:lnTo>
                <a:cubicBezTo>
                  <a:pt x="59321" y="115694"/>
                  <a:pt x="60940" y="117027"/>
                  <a:pt x="62178" y="117027"/>
                </a:cubicBezTo>
                <a:moveTo>
                  <a:pt x="62178" y="143507"/>
                </a:moveTo>
                <a:cubicBezTo>
                  <a:pt x="63512" y="143507"/>
                  <a:pt x="64655" y="142173"/>
                  <a:pt x="65131" y="140459"/>
                </a:cubicBezTo>
                <a:lnTo>
                  <a:pt x="59321" y="140459"/>
                </a:lnTo>
                <a:cubicBezTo>
                  <a:pt x="59321" y="142173"/>
                  <a:pt x="60940" y="143507"/>
                  <a:pt x="62178" y="143507"/>
                </a:cubicBezTo>
                <a:moveTo>
                  <a:pt x="62178" y="133982"/>
                </a:moveTo>
                <a:cubicBezTo>
                  <a:pt x="60940" y="133982"/>
                  <a:pt x="59701" y="135315"/>
                  <a:pt x="59321" y="137030"/>
                </a:cubicBezTo>
                <a:lnTo>
                  <a:pt x="65131" y="137030"/>
                </a:lnTo>
                <a:cubicBezTo>
                  <a:pt x="65131" y="135315"/>
                  <a:pt x="63512" y="133982"/>
                  <a:pt x="62178" y="133982"/>
                </a:cubicBezTo>
                <a:moveTo>
                  <a:pt x="217626" y="50638"/>
                </a:moveTo>
                <a:cubicBezTo>
                  <a:pt x="208958" y="68831"/>
                  <a:pt x="195528" y="80642"/>
                  <a:pt x="164476" y="85595"/>
                </a:cubicBezTo>
                <a:cubicBezTo>
                  <a:pt x="169430" y="54543"/>
                  <a:pt x="181240" y="41113"/>
                  <a:pt x="199433" y="32445"/>
                </a:cubicBezTo>
                <a:lnTo>
                  <a:pt x="49986" y="32445"/>
                </a:lnTo>
                <a:cubicBezTo>
                  <a:pt x="68274" y="41113"/>
                  <a:pt x="80085" y="54543"/>
                  <a:pt x="84943" y="85595"/>
                </a:cubicBezTo>
                <a:cubicBezTo>
                  <a:pt x="53891" y="80642"/>
                  <a:pt x="40461" y="68831"/>
                  <a:pt x="31793" y="50638"/>
                </a:cubicBezTo>
                <a:lnTo>
                  <a:pt x="31793" y="50638"/>
                </a:lnTo>
                <a:lnTo>
                  <a:pt x="31793" y="200657"/>
                </a:lnTo>
                <a:lnTo>
                  <a:pt x="31793" y="200657"/>
                </a:lnTo>
                <a:cubicBezTo>
                  <a:pt x="40461" y="182369"/>
                  <a:pt x="53891" y="170558"/>
                  <a:pt x="84943" y="165700"/>
                </a:cubicBezTo>
                <a:cubicBezTo>
                  <a:pt x="80085" y="196656"/>
                  <a:pt x="68274" y="210182"/>
                  <a:pt x="49986" y="218850"/>
                </a:cubicBezTo>
                <a:lnTo>
                  <a:pt x="199433" y="218850"/>
                </a:lnTo>
                <a:cubicBezTo>
                  <a:pt x="181240" y="210182"/>
                  <a:pt x="169430" y="196656"/>
                  <a:pt x="164476" y="165700"/>
                </a:cubicBezTo>
                <a:cubicBezTo>
                  <a:pt x="195528" y="170558"/>
                  <a:pt x="208958" y="182369"/>
                  <a:pt x="217626" y="200657"/>
                </a:cubicBezTo>
                <a:lnTo>
                  <a:pt x="217626" y="200657"/>
                </a:lnTo>
                <a:lnTo>
                  <a:pt x="217626" y="50733"/>
                </a:lnTo>
                <a:close/>
                <a:moveTo>
                  <a:pt x="127805" y="99311"/>
                </a:moveTo>
                <a:cubicBezTo>
                  <a:pt x="127805" y="94739"/>
                  <a:pt x="132568" y="91881"/>
                  <a:pt x="138854" y="91881"/>
                </a:cubicBezTo>
                <a:cubicBezTo>
                  <a:pt x="148379" y="91881"/>
                  <a:pt x="153142" y="94929"/>
                  <a:pt x="157904" y="93977"/>
                </a:cubicBezTo>
                <a:lnTo>
                  <a:pt x="157904" y="143507"/>
                </a:lnTo>
                <a:lnTo>
                  <a:pt x="141711" y="143507"/>
                </a:lnTo>
                <a:cubicBezTo>
                  <a:pt x="136816" y="143040"/>
                  <a:pt x="131882" y="143895"/>
                  <a:pt x="127424" y="145983"/>
                </a:cubicBezTo>
                <a:close/>
                <a:moveTo>
                  <a:pt x="91134" y="93786"/>
                </a:moveTo>
                <a:cubicBezTo>
                  <a:pt x="96278" y="94834"/>
                  <a:pt x="101230" y="91786"/>
                  <a:pt x="110184" y="91786"/>
                </a:cubicBezTo>
                <a:cubicBezTo>
                  <a:pt x="116471" y="91786"/>
                  <a:pt x="121233" y="94548"/>
                  <a:pt x="121233" y="99120"/>
                </a:cubicBezTo>
                <a:lnTo>
                  <a:pt x="121233" y="145983"/>
                </a:lnTo>
                <a:cubicBezTo>
                  <a:pt x="116804" y="143816"/>
                  <a:pt x="111851" y="142926"/>
                  <a:pt x="106946" y="143412"/>
                </a:cubicBezTo>
                <a:lnTo>
                  <a:pt x="90753" y="143412"/>
                </a:lnTo>
                <a:close/>
                <a:moveTo>
                  <a:pt x="185717" y="133982"/>
                </a:moveTo>
                <a:cubicBezTo>
                  <a:pt x="188346" y="133982"/>
                  <a:pt x="190479" y="136114"/>
                  <a:pt x="190479" y="138744"/>
                </a:cubicBezTo>
                <a:cubicBezTo>
                  <a:pt x="190479" y="141374"/>
                  <a:pt x="188346" y="143507"/>
                  <a:pt x="185717" y="143507"/>
                </a:cubicBezTo>
                <a:lnTo>
                  <a:pt x="170668" y="143507"/>
                </a:lnTo>
                <a:lnTo>
                  <a:pt x="170668" y="155699"/>
                </a:lnTo>
                <a:lnTo>
                  <a:pt x="142093" y="155699"/>
                </a:lnTo>
                <a:cubicBezTo>
                  <a:pt x="138835" y="155274"/>
                  <a:pt x="135530" y="155804"/>
                  <a:pt x="132568" y="157223"/>
                </a:cubicBezTo>
                <a:cubicBezTo>
                  <a:pt x="127662" y="159882"/>
                  <a:pt x="121757" y="159882"/>
                  <a:pt x="116851" y="157223"/>
                </a:cubicBezTo>
                <a:cubicBezTo>
                  <a:pt x="113889" y="155804"/>
                  <a:pt x="110584" y="155274"/>
                  <a:pt x="107326" y="155699"/>
                </a:cubicBezTo>
                <a:lnTo>
                  <a:pt x="78751" y="155699"/>
                </a:lnTo>
                <a:lnTo>
                  <a:pt x="78751" y="143507"/>
                </a:lnTo>
                <a:lnTo>
                  <a:pt x="67512" y="143507"/>
                </a:lnTo>
                <a:cubicBezTo>
                  <a:pt x="66502" y="145374"/>
                  <a:pt x="64588" y="146568"/>
                  <a:pt x="62463" y="146650"/>
                </a:cubicBezTo>
                <a:cubicBezTo>
                  <a:pt x="59197" y="146338"/>
                  <a:pt x="56625" y="143728"/>
                  <a:pt x="56368" y="140459"/>
                </a:cubicBezTo>
                <a:lnTo>
                  <a:pt x="54748" y="140459"/>
                </a:lnTo>
                <a:cubicBezTo>
                  <a:pt x="53853" y="140459"/>
                  <a:pt x="53129" y="139734"/>
                  <a:pt x="53129" y="138840"/>
                </a:cubicBezTo>
                <a:cubicBezTo>
                  <a:pt x="53177" y="137982"/>
                  <a:pt x="53891" y="137314"/>
                  <a:pt x="54748" y="137316"/>
                </a:cubicBezTo>
                <a:lnTo>
                  <a:pt x="56368" y="137316"/>
                </a:lnTo>
                <a:cubicBezTo>
                  <a:pt x="56634" y="134047"/>
                  <a:pt x="59197" y="131437"/>
                  <a:pt x="62463" y="131124"/>
                </a:cubicBezTo>
                <a:cubicBezTo>
                  <a:pt x="64531" y="131146"/>
                  <a:pt x="66436" y="132225"/>
                  <a:pt x="67512" y="133982"/>
                </a:cubicBezTo>
                <a:lnTo>
                  <a:pt x="79037" y="133982"/>
                </a:lnTo>
                <a:lnTo>
                  <a:pt x="79037" y="116837"/>
                </a:lnTo>
                <a:lnTo>
                  <a:pt x="67512" y="116837"/>
                </a:lnTo>
                <a:cubicBezTo>
                  <a:pt x="66502" y="118704"/>
                  <a:pt x="64588" y="119898"/>
                  <a:pt x="62463" y="119980"/>
                </a:cubicBezTo>
                <a:cubicBezTo>
                  <a:pt x="59197" y="119668"/>
                  <a:pt x="56625" y="117058"/>
                  <a:pt x="56368" y="113789"/>
                </a:cubicBezTo>
                <a:lnTo>
                  <a:pt x="54748" y="113789"/>
                </a:lnTo>
                <a:cubicBezTo>
                  <a:pt x="53872" y="113741"/>
                  <a:pt x="53177" y="113044"/>
                  <a:pt x="53129" y="112170"/>
                </a:cubicBezTo>
                <a:cubicBezTo>
                  <a:pt x="53177" y="111312"/>
                  <a:pt x="53891" y="110644"/>
                  <a:pt x="54748" y="110646"/>
                </a:cubicBezTo>
                <a:lnTo>
                  <a:pt x="56368" y="110646"/>
                </a:lnTo>
                <a:cubicBezTo>
                  <a:pt x="56634" y="107377"/>
                  <a:pt x="59197" y="104767"/>
                  <a:pt x="62463" y="104454"/>
                </a:cubicBezTo>
                <a:cubicBezTo>
                  <a:pt x="64578" y="104477"/>
                  <a:pt x="66512" y="105644"/>
                  <a:pt x="67512" y="107502"/>
                </a:cubicBezTo>
                <a:lnTo>
                  <a:pt x="79037" y="107502"/>
                </a:lnTo>
                <a:lnTo>
                  <a:pt x="79037" y="98739"/>
                </a:lnTo>
                <a:lnTo>
                  <a:pt x="85228" y="95215"/>
                </a:lnTo>
                <a:lnTo>
                  <a:pt x="85228" y="149222"/>
                </a:lnTo>
                <a:lnTo>
                  <a:pt x="107612" y="149222"/>
                </a:lnTo>
                <a:cubicBezTo>
                  <a:pt x="111698" y="148729"/>
                  <a:pt x="115842" y="149459"/>
                  <a:pt x="119519" y="151317"/>
                </a:cubicBezTo>
                <a:cubicBezTo>
                  <a:pt x="122881" y="153357"/>
                  <a:pt x="127110" y="153357"/>
                  <a:pt x="130472" y="151317"/>
                </a:cubicBezTo>
                <a:cubicBezTo>
                  <a:pt x="134149" y="149459"/>
                  <a:pt x="138292" y="148729"/>
                  <a:pt x="142378" y="149222"/>
                </a:cubicBezTo>
                <a:lnTo>
                  <a:pt x="164762" y="149222"/>
                </a:lnTo>
                <a:lnTo>
                  <a:pt x="164762" y="95882"/>
                </a:lnTo>
                <a:lnTo>
                  <a:pt x="170953" y="98739"/>
                </a:lnTo>
                <a:lnTo>
                  <a:pt x="170953" y="107502"/>
                </a:lnTo>
                <a:lnTo>
                  <a:pt x="186003" y="107502"/>
                </a:lnTo>
                <a:cubicBezTo>
                  <a:pt x="188632" y="107502"/>
                  <a:pt x="190765" y="109635"/>
                  <a:pt x="190765" y="112265"/>
                </a:cubicBezTo>
                <a:cubicBezTo>
                  <a:pt x="190765" y="114895"/>
                  <a:pt x="188632" y="117027"/>
                  <a:pt x="186003" y="117027"/>
                </a:cubicBezTo>
                <a:lnTo>
                  <a:pt x="170953" y="117027"/>
                </a:lnTo>
                <a:lnTo>
                  <a:pt x="170953" y="133982"/>
                </a:lnTo>
                <a:close/>
                <a:moveTo>
                  <a:pt x="1133264" y="345437"/>
                </a:moveTo>
                <a:lnTo>
                  <a:pt x="-211" y="345437"/>
                </a:lnTo>
                <a:lnTo>
                  <a:pt x="-211" y="347818"/>
                </a:lnTo>
                <a:lnTo>
                  <a:pt x="1133264" y="347818"/>
                </a:lnTo>
                <a:close/>
              </a:path>
            </a:pathLst>
          </a:custGeom>
          <a:solidFill>
            <a:schemeClr val="bg1"/>
          </a:solidFill>
          <a:ln w="9525" cap="flat">
            <a:noFill/>
            <a:prstDash val="solid"/>
            <a:miter/>
          </a:ln>
        </p:spPr>
        <p:txBody>
          <a:bodyPr rtlCol="0" anchor="ctr"/>
          <a:lstStyle/>
          <a:p>
            <a:endParaRPr lang="en-US"/>
          </a:p>
        </p:txBody>
      </p:sp>
      <p:sp>
        <p:nvSpPr>
          <p:cNvPr id="15" name="Title 1">
            <a:extLst>
              <a:ext uri="{FF2B5EF4-FFF2-40B4-BE49-F238E27FC236}">
                <a16:creationId xmlns:a16="http://schemas.microsoft.com/office/drawing/2014/main" id="{5CEF5EBB-02AF-4BB0-8215-ABDBBF0D02E0}"/>
              </a:ext>
            </a:extLst>
          </p:cNvPr>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6" name="Text Placeholder 6">
            <a:extLst>
              <a:ext uri="{FF2B5EF4-FFF2-40B4-BE49-F238E27FC236}">
                <a16:creationId xmlns:a16="http://schemas.microsoft.com/office/drawing/2014/main" id="{B0C04C2E-5E9B-4744-BB83-74543AFA907D}"/>
              </a:ext>
            </a:extLst>
          </p:cNvPr>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spTree>
    <p:extLst>
      <p:ext uri="{BB962C8B-B14F-4D97-AF65-F5344CB8AC3E}">
        <p14:creationId xmlns:p14="http://schemas.microsoft.com/office/powerpoint/2010/main" val="320407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gradFill>
          <a:gsLst>
            <a:gs pos="0">
              <a:schemeClr val="accent1"/>
            </a:gs>
            <a:gs pos="100000">
              <a:schemeClr val="accent2"/>
            </a:gs>
          </a:gsLst>
          <a:lin ang="0" scaled="1"/>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C95EBE-2B41-83C2-04AE-F53ADADC5543}"/>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24" name="Title 1">
            <a:extLst>
              <a:ext uri="{FF2B5EF4-FFF2-40B4-BE49-F238E27FC236}">
                <a16:creationId xmlns:a16="http://schemas.microsoft.com/office/drawing/2014/main" id="{FE9A60ED-79D3-4B3F-A150-9831CF0023BF}"/>
              </a:ext>
            </a:extLst>
          </p:cNvPr>
          <p:cNvSpPr>
            <a:spLocks noGrp="1"/>
          </p:cNvSpPr>
          <p:nvPr>
            <p:ph type="title" hasCustomPrompt="1"/>
          </p:nvPr>
        </p:nvSpPr>
        <p:spPr>
          <a:xfrm>
            <a:off x="6387492" y="282703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accent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25" name="Text Placeholder 6">
            <a:extLst>
              <a:ext uri="{FF2B5EF4-FFF2-40B4-BE49-F238E27FC236}">
                <a16:creationId xmlns:a16="http://schemas.microsoft.com/office/drawing/2014/main" id="{BCDA3659-A7C6-451A-99C1-5E9DC9C183D5}"/>
              </a:ext>
            </a:extLst>
          </p:cNvPr>
          <p:cNvSpPr>
            <a:spLocks noGrp="1"/>
          </p:cNvSpPr>
          <p:nvPr>
            <p:ph type="body" sz="quarter" idx="11" hasCustomPrompt="1"/>
          </p:nvPr>
        </p:nvSpPr>
        <p:spPr>
          <a:xfrm>
            <a:off x="6387464" y="4354056"/>
            <a:ext cx="5116831" cy="246221"/>
          </a:xfrm>
          <a:prstGeom prst="rect">
            <a:avLst/>
          </a:prstGeom>
        </p:spPr>
        <p:txBody>
          <a:bodyPr vert="horz" wrap="square" lIns="0" tIns="0" rIns="0" bIns="0" rtlCol="0" anchor="t">
            <a:noAutofit/>
          </a:bodyPr>
          <a:lstStyle>
            <a:lvl1pPr>
              <a:defRPr lang="en-US" sz="1600" b="1" spc="0" baseline="0" dirty="0">
                <a:solidFill>
                  <a:schemeClr val="accent1"/>
                </a:solidFill>
                <a:latin typeface="+mn-lt"/>
                <a:ea typeface="+mj-ea"/>
                <a:cs typeface="+mj-cs"/>
              </a:defRPr>
            </a:lvl1pPr>
          </a:lstStyle>
          <a:p>
            <a:pPr lvl="0">
              <a:lnSpc>
                <a:spcPct val="100000"/>
              </a:lnSpc>
              <a:spcBef>
                <a:spcPct val="0"/>
              </a:spcBef>
            </a:pPr>
            <a:r>
              <a:rPr lang="en-US"/>
              <a:t>Presentation subtitle goes here</a:t>
            </a:r>
          </a:p>
        </p:txBody>
      </p:sp>
      <p:sp>
        <p:nvSpPr>
          <p:cNvPr id="29" name="Text Placeholder 27">
            <a:extLst>
              <a:ext uri="{FF2B5EF4-FFF2-40B4-BE49-F238E27FC236}">
                <a16:creationId xmlns:a16="http://schemas.microsoft.com/office/drawing/2014/main" id="{3BFDD502-55B1-4F89-AAFD-9DDC1140D50F}"/>
              </a:ext>
            </a:extLst>
          </p:cNvPr>
          <p:cNvSpPr>
            <a:spLocks noGrp="1"/>
          </p:cNvSpPr>
          <p:nvPr>
            <p:ph type="body" sz="quarter" idx="12" hasCustomPrompt="1"/>
          </p:nvPr>
        </p:nvSpPr>
        <p:spPr>
          <a:xfrm>
            <a:off x="9547912" y="706439"/>
            <a:ext cx="1944000" cy="777600"/>
          </a:xfrm>
          <a:prstGeom prst="rect">
            <a:avLst/>
          </a:prstGeo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610" b="-610"/>
            </a:stretch>
          </a:blipFill>
        </p:spPr>
        <p:txBody>
          <a:bodyPr/>
          <a:lstStyle>
            <a:lvl1pPr>
              <a:defRPr/>
            </a:lvl1pPr>
          </a:lstStyle>
          <a:p>
            <a:pPr lvl="0"/>
            <a:r>
              <a:rPr lang="en-US"/>
              <a:t> </a:t>
            </a:r>
            <a:endParaRPr lang="en-AU"/>
          </a:p>
        </p:txBody>
      </p:sp>
    </p:spTree>
    <p:extLst>
      <p:ext uri="{BB962C8B-B14F-4D97-AF65-F5344CB8AC3E}">
        <p14:creationId xmlns:p14="http://schemas.microsoft.com/office/powerpoint/2010/main" val="1036233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19C6CF3-60A7-899D-2A0B-5CB145E232EB}"/>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9" name="Text Placeholder 27">
            <a:extLst>
              <a:ext uri="{FF2B5EF4-FFF2-40B4-BE49-F238E27FC236}">
                <a16:creationId xmlns:a16="http://schemas.microsoft.com/office/drawing/2014/main" id="{2D5D6F3A-F693-467C-8FA0-0B09E09F2971}"/>
              </a:ext>
            </a:extLst>
          </p:cNvPr>
          <p:cNvSpPr>
            <a:spLocks noGrp="1"/>
          </p:cNvSpPr>
          <p:nvPr>
            <p:ph type="body" sz="quarter" idx="12" hasCustomPrompt="1"/>
          </p:nvPr>
        </p:nvSpPr>
        <p:spPr>
          <a:xfrm>
            <a:off x="9547912" y="706439"/>
            <a:ext cx="1944000" cy="777600"/>
          </a:xfrm>
          <a:prstGeom prst="rect">
            <a:avLst/>
          </a:prstGeom>
          <a: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t="-610" b="-610"/>
            </a:stretch>
          </a:blipFill>
        </p:spPr>
        <p:txBody>
          <a:bodyPr/>
          <a:lstStyle>
            <a:lvl1pPr>
              <a:defRPr/>
            </a:lvl1pPr>
          </a:lstStyle>
          <a:p>
            <a:pPr lvl="0"/>
            <a:r>
              <a:rPr lang="en-US"/>
              <a:t> </a:t>
            </a:r>
            <a:endParaRPr lang="en-AU"/>
          </a:p>
        </p:txBody>
      </p:sp>
      <p:sp>
        <p:nvSpPr>
          <p:cNvPr id="17" name="Title 1">
            <a:extLst>
              <a:ext uri="{FF2B5EF4-FFF2-40B4-BE49-F238E27FC236}">
                <a16:creationId xmlns:a16="http://schemas.microsoft.com/office/drawing/2014/main" id="{66432C9E-CC92-4B1E-A531-00A7F945EA89}"/>
              </a:ext>
            </a:extLst>
          </p:cNvPr>
          <p:cNvSpPr>
            <a:spLocks noGrp="1"/>
          </p:cNvSpPr>
          <p:nvPr>
            <p:ph type="title" hasCustomPrompt="1"/>
          </p:nvPr>
        </p:nvSpPr>
        <p:spPr>
          <a:xfrm>
            <a:off x="1703512" y="2012082"/>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8" name="Text Placeholder 6">
            <a:extLst>
              <a:ext uri="{FF2B5EF4-FFF2-40B4-BE49-F238E27FC236}">
                <a16:creationId xmlns:a16="http://schemas.microsoft.com/office/drawing/2014/main" id="{08B01333-1B7A-4924-B0F3-974EA92411A2}"/>
              </a:ext>
            </a:extLst>
          </p:cNvPr>
          <p:cNvSpPr>
            <a:spLocks noGrp="1"/>
          </p:cNvSpPr>
          <p:nvPr>
            <p:ph type="body" sz="quarter" idx="11" hasCustomPrompt="1"/>
          </p:nvPr>
        </p:nvSpPr>
        <p:spPr>
          <a:xfrm>
            <a:off x="1703484" y="3539108"/>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spTree>
    <p:extLst>
      <p:ext uri="{BB962C8B-B14F-4D97-AF65-F5344CB8AC3E}">
        <p14:creationId xmlns:p14="http://schemas.microsoft.com/office/powerpoint/2010/main" val="15036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ontents 1">
    <p:bg>
      <p:bgPr>
        <a:gradFill>
          <a:gsLst>
            <a:gs pos="38000">
              <a:schemeClr val="accent1"/>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1557338"/>
            <a:ext cx="10801350" cy="664797"/>
          </a:xfrm>
        </p:spPr>
        <p:txBody>
          <a:bodyPr vert="horz" wrap="square" lIns="0" tIns="0" rIns="0" bIns="0" rtlCol="0" anchor="t">
            <a:spAutoFit/>
          </a:bodyPr>
          <a:lstStyle>
            <a:lvl1pPr>
              <a:defRPr lang="en-AU" sz="5400" spc="0" baseline="0" dirty="0">
                <a:solidFill>
                  <a:schemeClr val="bg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538030"/>
            <a:ext cx="3360109" cy="144000"/>
          </a:xfrm>
        </p:spPr>
        <p:txBody>
          <a:bodyPr/>
          <a:lstStyle>
            <a:lvl1pPr>
              <a:defRPr>
                <a:solidFill>
                  <a:schemeClr val="bg1"/>
                </a:solidFill>
              </a:defRPr>
            </a:lvl1pPr>
          </a:lstStyle>
          <a:p>
            <a:r>
              <a:rPr lang="en-AU"/>
              <a:t>Institute for Teaching and Learning Innovation</a:t>
            </a:r>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538030"/>
            <a:ext cx="288032" cy="144000"/>
          </a:xfrm>
        </p:spPr>
        <p:txBody>
          <a:bodyPr/>
          <a:lstStyle>
            <a:lvl1pPr>
              <a:defRPr>
                <a:solidFill>
                  <a:schemeClr val="bg1"/>
                </a:solidFill>
              </a:defRPr>
            </a:lvl1pPr>
          </a:lstStyle>
          <a:p>
            <a:fld id="{E917DE0E-AFB1-41FD-BC35-27DB61CA125F}" type="slidenum">
              <a:rPr lang="en-AU" smtClean="0"/>
              <a:pPr/>
              <a:t>‹#›</a:t>
            </a:fld>
            <a:endParaRPr lang="en-AU"/>
          </a:p>
        </p:txBody>
      </p:sp>
      <p:sp>
        <p:nvSpPr>
          <p:cNvPr id="14" name="Content Placeholder 12">
            <a:extLst>
              <a:ext uri="{FF2B5EF4-FFF2-40B4-BE49-F238E27FC236}">
                <a16:creationId xmlns:a16="http://schemas.microsoft.com/office/drawing/2014/main" id="{16D860FF-5915-48B3-96B5-BDDDACDE2D92}"/>
              </a:ext>
            </a:extLst>
          </p:cNvPr>
          <p:cNvSpPr>
            <a:spLocks noGrp="1"/>
          </p:cNvSpPr>
          <p:nvPr>
            <p:ph sz="quarter" idx="12" hasCustomPrompt="1"/>
          </p:nvPr>
        </p:nvSpPr>
        <p:spPr>
          <a:xfrm>
            <a:off x="695324" y="28336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17" name="Text Placeholder 15">
            <a:extLst>
              <a:ext uri="{FF2B5EF4-FFF2-40B4-BE49-F238E27FC236}">
                <a16:creationId xmlns:a16="http://schemas.microsoft.com/office/drawing/2014/main" id="{F52728D9-330E-4A47-BE87-2C464601F5D4}"/>
              </a:ext>
            </a:extLst>
          </p:cNvPr>
          <p:cNvSpPr>
            <a:spLocks noGrp="1"/>
          </p:cNvSpPr>
          <p:nvPr>
            <p:ph type="body" sz="quarter" idx="13" hasCustomPrompt="1"/>
          </p:nvPr>
        </p:nvSpPr>
        <p:spPr>
          <a:xfrm>
            <a:off x="1127448" y="29249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19" name="Text Placeholder 15">
            <a:extLst>
              <a:ext uri="{FF2B5EF4-FFF2-40B4-BE49-F238E27FC236}">
                <a16:creationId xmlns:a16="http://schemas.microsoft.com/office/drawing/2014/main" id="{33D519AF-5E53-4F24-9084-2ECF7327DF8B}"/>
              </a:ext>
            </a:extLst>
          </p:cNvPr>
          <p:cNvSpPr>
            <a:spLocks noGrp="1"/>
          </p:cNvSpPr>
          <p:nvPr>
            <p:ph type="body" sz="quarter" idx="14" hasCustomPrompt="1"/>
          </p:nvPr>
        </p:nvSpPr>
        <p:spPr>
          <a:xfrm>
            <a:off x="1127448" y="32558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2" name="Text Placeholder 20">
            <a:extLst>
              <a:ext uri="{FF2B5EF4-FFF2-40B4-BE49-F238E27FC236}">
                <a16:creationId xmlns:a16="http://schemas.microsoft.com/office/drawing/2014/main" id="{6D75C5FE-6A47-48B9-A0B4-91C77A88F005}"/>
              </a:ext>
            </a:extLst>
          </p:cNvPr>
          <p:cNvSpPr>
            <a:spLocks noGrp="1"/>
          </p:cNvSpPr>
          <p:nvPr>
            <p:ph type="body" sz="quarter" idx="15" hasCustomPrompt="1"/>
          </p:nvPr>
        </p:nvSpPr>
        <p:spPr>
          <a:xfrm>
            <a:off x="1148719" y="37170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3" name="Content Placeholder 12">
            <a:extLst>
              <a:ext uri="{FF2B5EF4-FFF2-40B4-BE49-F238E27FC236}">
                <a16:creationId xmlns:a16="http://schemas.microsoft.com/office/drawing/2014/main" id="{33D7B8C2-1ACD-4312-8BB3-841697FC26BA}"/>
              </a:ext>
            </a:extLst>
          </p:cNvPr>
          <p:cNvSpPr>
            <a:spLocks noGrp="1"/>
          </p:cNvSpPr>
          <p:nvPr>
            <p:ph sz="quarter" idx="16" hasCustomPrompt="1"/>
          </p:nvPr>
        </p:nvSpPr>
        <p:spPr>
          <a:xfrm>
            <a:off x="4566263" y="28336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4" name="Text Placeholder 15">
            <a:extLst>
              <a:ext uri="{FF2B5EF4-FFF2-40B4-BE49-F238E27FC236}">
                <a16:creationId xmlns:a16="http://schemas.microsoft.com/office/drawing/2014/main" id="{67C8792C-10BA-48BD-91FF-8BB0072B6AB5}"/>
              </a:ext>
            </a:extLst>
          </p:cNvPr>
          <p:cNvSpPr>
            <a:spLocks noGrp="1"/>
          </p:cNvSpPr>
          <p:nvPr>
            <p:ph type="body" sz="quarter" idx="17" hasCustomPrompt="1"/>
          </p:nvPr>
        </p:nvSpPr>
        <p:spPr>
          <a:xfrm>
            <a:off x="4987294" y="29249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5" name="Text Placeholder 15">
            <a:extLst>
              <a:ext uri="{FF2B5EF4-FFF2-40B4-BE49-F238E27FC236}">
                <a16:creationId xmlns:a16="http://schemas.microsoft.com/office/drawing/2014/main" id="{494265EF-BC1F-4AB5-88E0-D2CC95870C61}"/>
              </a:ext>
            </a:extLst>
          </p:cNvPr>
          <p:cNvSpPr>
            <a:spLocks noGrp="1"/>
          </p:cNvSpPr>
          <p:nvPr>
            <p:ph type="body" sz="quarter" idx="18" hasCustomPrompt="1"/>
          </p:nvPr>
        </p:nvSpPr>
        <p:spPr>
          <a:xfrm>
            <a:off x="4987294" y="32558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6" name="Text Placeholder 20">
            <a:extLst>
              <a:ext uri="{FF2B5EF4-FFF2-40B4-BE49-F238E27FC236}">
                <a16:creationId xmlns:a16="http://schemas.microsoft.com/office/drawing/2014/main" id="{DC9F8E9D-A5AE-4007-AFF1-906BE27AA1B1}"/>
              </a:ext>
            </a:extLst>
          </p:cNvPr>
          <p:cNvSpPr>
            <a:spLocks noGrp="1"/>
          </p:cNvSpPr>
          <p:nvPr>
            <p:ph type="body" sz="quarter" idx="19" hasCustomPrompt="1"/>
          </p:nvPr>
        </p:nvSpPr>
        <p:spPr>
          <a:xfrm>
            <a:off x="4987294" y="37170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7" name="Content Placeholder 12">
            <a:extLst>
              <a:ext uri="{FF2B5EF4-FFF2-40B4-BE49-F238E27FC236}">
                <a16:creationId xmlns:a16="http://schemas.microsoft.com/office/drawing/2014/main" id="{90AC9C95-FAAF-44D7-AEB3-55A9BA4075C1}"/>
              </a:ext>
            </a:extLst>
          </p:cNvPr>
          <p:cNvSpPr>
            <a:spLocks noGrp="1"/>
          </p:cNvSpPr>
          <p:nvPr>
            <p:ph sz="quarter" idx="20" hasCustomPrompt="1"/>
          </p:nvPr>
        </p:nvSpPr>
        <p:spPr>
          <a:xfrm>
            <a:off x="8372474" y="28336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8" name="Text Placeholder 15">
            <a:extLst>
              <a:ext uri="{FF2B5EF4-FFF2-40B4-BE49-F238E27FC236}">
                <a16:creationId xmlns:a16="http://schemas.microsoft.com/office/drawing/2014/main" id="{C07D5366-0884-4D47-8F5E-DD26E47DD270}"/>
              </a:ext>
            </a:extLst>
          </p:cNvPr>
          <p:cNvSpPr>
            <a:spLocks noGrp="1"/>
          </p:cNvSpPr>
          <p:nvPr>
            <p:ph type="body" sz="quarter" idx="21" hasCustomPrompt="1"/>
          </p:nvPr>
        </p:nvSpPr>
        <p:spPr>
          <a:xfrm>
            <a:off x="8804598" y="29249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9" name="Text Placeholder 15">
            <a:extLst>
              <a:ext uri="{FF2B5EF4-FFF2-40B4-BE49-F238E27FC236}">
                <a16:creationId xmlns:a16="http://schemas.microsoft.com/office/drawing/2014/main" id="{C83CABAB-7230-4828-B1F7-E11FB1176D9A}"/>
              </a:ext>
            </a:extLst>
          </p:cNvPr>
          <p:cNvSpPr>
            <a:spLocks noGrp="1"/>
          </p:cNvSpPr>
          <p:nvPr>
            <p:ph type="body" sz="quarter" idx="22" hasCustomPrompt="1"/>
          </p:nvPr>
        </p:nvSpPr>
        <p:spPr>
          <a:xfrm>
            <a:off x="8804598" y="32558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0" name="Text Placeholder 20">
            <a:extLst>
              <a:ext uri="{FF2B5EF4-FFF2-40B4-BE49-F238E27FC236}">
                <a16:creationId xmlns:a16="http://schemas.microsoft.com/office/drawing/2014/main" id="{0B955060-0E65-456F-85F2-CD9B3DBD9B97}"/>
              </a:ext>
            </a:extLst>
          </p:cNvPr>
          <p:cNvSpPr>
            <a:spLocks noGrp="1"/>
          </p:cNvSpPr>
          <p:nvPr>
            <p:ph type="body" sz="quarter" idx="23" hasCustomPrompt="1"/>
          </p:nvPr>
        </p:nvSpPr>
        <p:spPr>
          <a:xfrm>
            <a:off x="8825869" y="37170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2" name="Content Placeholder 12">
            <a:extLst>
              <a:ext uri="{FF2B5EF4-FFF2-40B4-BE49-F238E27FC236}">
                <a16:creationId xmlns:a16="http://schemas.microsoft.com/office/drawing/2014/main" id="{2A4F6196-3D0F-4BE0-BD3B-C9E36BBF744E}"/>
              </a:ext>
            </a:extLst>
          </p:cNvPr>
          <p:cNvSpPr>
            <a:spLocks noGrp="1"/>
          </p:cNvSpPr>
          <p:nvPr>
            <p:ph sz="quarter" idx="24" hasCustomPrompt="1"/>
          </p:nvPr>
        </p:nvSpPr>
        <p:spPr>
          <a:xfrm>
            <a:off x="695324" y="42560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3" name="Text Placeholder 15">
            <a:extLst>
              <a:ext uri="{FF2B5EF4-FFF2-40B4-BE49-F238E27FC236}">
                <a16:creationId xmlns:a16="http://schemas.microsoft.com/office/drawing/2014/main" id="{15E2C50B-2DC6-47F9-8D16-3E43EFD224D6}"/>
              </a:ext>
            </a:extLst>
          </p:cNvPr>
          <p:cNvSpPr>
            <a:spLocks noGrp="1"/>
          </p:cNvSpPr>
          <p:nvPr>
            <p:ph type="body" sz="quarter" idx="25" hasCustomPrompt="1"/>
          </p:nvPr>
        </p:nvSpPr>
        <p:spPr>
          <a:xfrm>
            <a:off x="1127448" y="43473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4" name="Text Placeholder 15">
            <a:extLst>
              <a:ext uri="{FF2B5EF4-FFF2-40B4-BE49-F238E27FC236}">
                <a16:creationId xmlns:a16="http://schemas.microsoft.com/office/drawing/2014/main" id="{D86CC074-C4DF-413B-ACFC-9E921389EBFD}"/>
              </a:ext>
            </a:extLst>
          </p:cNvPr>
          <p:cNvSpPr>
            <a:spLocks noGrp="1"/>
          </p:cNvSpPr>
          <p:nvPr>
            <p:ph type="body" sz="quarter" idx="26" hasCustomPrompt="1"/>
          </p:nvPr>
        </p:nvSpPr>
        <p:spPr>
          <a:xfrm>
            <a:off x="1127448" y="46782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5" name="Text Placeholder 20">
            <a:extLst>
              <a:ext uri="{FF2B5EF4-FFF2-40B4-BE49-F238E27FC236}">
                <a16:creationId xmlns:a16="http://schemas.microsoft.com/office/drawing/2014/main" id="{4DD3C6CB-D673-40EE-8AC2-EA848771B039}"/>
              </a:ext>
            </a:extLst>
          </p:cNvPr>
          <p:cNvSpPr>
            <a:spLocks noGrp="1"/>
          </p:cNvSpPr>
          <p:nvPr>
            <p:ph type="body" sz="quarter" idx="27" hasCustomPrompt="1"/>
          </p:nvPr>
        </p:nvSpPr>
        <p:spPr>
          <a:xfrm>
            <a:off x="1148719" y="51394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6" name="Content Placeholder 12">
            <a:extLst>
              <a:ext uri="{FF2B5EF4-FFF2-40B4-BE49-F238E27FC236}">
                <a16:creationId xmlns:a16="http://schemas.microsoft.com/office/drawing/2014/main" id="{E5BA1771-59AA-4B95-84C2-A2C23AE5557A}"/>
              </a:ext>
            </a:extLst>
          </p:cNvPr>
          <p:cNvSpPr>
            <a:spLocks noGrp="1"/>
          </p:cNvSpPr>
          <p:nvPr>
            <p:ph sz="quarter" idx="28" hasCustomPrompt="1"/>
          </p:nvPr>
        </p:nvSpPr>
        <p:spPr>
          <a:xfrm>
            <a:off x="4566263" y="42560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7" name="Text Placeholder 15">
            <a:extLst>
              <a:ext uri="{FF2B5EF4-FFF2-40B4-BE49-F238E27FC236}">
                <a16:creationId xmlns:a16="http://schemas.microsoft.com/office/drawing/2014/main" id="{3FC25C93-61F9-4858-8D53-31D7E13980FE}"/>
              </a:ext>
            </a:extLst>
          </p:cNvPr>
          <p:cNvSpPr>
            <a:spLocks noGrp="1"/>
          </p:cNvSpPr>
          <p:nvPr>
            <p:ph type="body" sz="quarter" idx="29" hasCustomPrompt="1"/>
          </p:nvPr>
        </p:nvSpPr>
        <p:spPr>
          <a:xfrm>
            <a:off x="4987294" y="43473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8" name="Text Placeholder 15">
            <a:extLst>
              <a:ext uri="{FF2B5EF4-FFF2-40B4-BE49-F238E27FC236}">
                <a16:creationId xmlns:a16="http://schemas.microsoft.com/office/drawing/2014/main" id="{7458C094-0FA6-4661-80B1-A1C24EF0BBEE}"/>
              </a:ext>
            </a:extLst>
          </p:cNvPr>
          <p:cNvSpPr>
            <a:spLocks noGrp="1"/>
          </p:cNvSpPr>
          <p:nvPr>
            <p:ph type="body" sz="quarter" idx="30" hasCustomPrompt="1"/>
          </p:nvPr>
        </p:nvSpPr>
        <p:spPr>
          <a:xfrm>
            <a:off x="4987294" y="46782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9" name="Text Placeholder 20">
            <a:extLst>
              <a:ext uri="{FF2B5EF4-FFF2-40B4-BE49-F238E27FC236}">
                <a16:creationId xmlns:a16="http://schemas.microsoft.com/office/drawing/2014/main" id="{33782FA8-9B6E-4664-B875-77934A49171A}"/>
              </a:ext>
            </a:extLst>
          </p:cNvPr>
          <p:cNvSpPr>
            <a:spLocks noGrp="1"/>
          </p:cNvSpPr>
          <p:nvPr>
            <p:ph type="body" sz="quarter" idx="31" hasCustomPrompt="1"/>
          </p:nvPr>
        </p:nvSpPr>
        <p:spPr>
          <a:xfrm>
            <a:off x="4987294" y="51394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0" name="Content Placeholder 12">
            <a:extLst>
              <a:ext uri="{FF2B5EF4-FFF2-40B4-BE49-F238E27FC236}">
                <a16:creationId xmlns:a16="http://schemas.microsoft.com/office/drawing/2014/main" id="{43ED1C2D-FB28-4009-ABB2-35B70129FE4D}"/>
              </a:ext>
            </a:extLst>
          </p:cNvPr>
          <p:cNvSpPr>
            <a:spLocks noGrp="1"/>
          </p:cNvSpPr>
          <p:nvPr>
            <p:ph sz="quarter" idx="32" hasCustomPrompt="1"/>
          </p:nvPr>
        </p:nvSpPr>
        <p:spPr>
          <a:xfrm>
            <a:off x="8372474" y="4256088"/>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1" name="Text Placeholder 15">
            <a:extLst>
              <a:ext uri="{FF2B5EF4-FFF2-40B4-BE49-F238E27FC236}">
                <a16:creationId xmlns:a16="http://schemas.microsoft.com/office/drawing/2014/main" id="{571D6157-5171-4A88-B293-E5785627E679}"/>
              </a:ext>
            </a:extLst>
          </p:cNvPr>
          <p:cNvSpPr>
            <a:spLocks noGrp="1"/>
          </p:cNvSpPr>
          <p:nvPr>
            <p:ph type="body" sz="quarter" idx="33" hasCustomPrompt="1"/>
          </p:nvPr>
        </p:nvSpPr>
        <p:spPr>
          <a:xfrm>
            <a:off x="8804598" y="4347344"/>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2" name="Text Placeholder 15">
            <a:extLst>
              <a:ext uri="{FF2B5EF4-FFF2-40B4-BE49-F238E27FC236}">
                <a16:creationId xmlns:a16="http://schemas.microsoft.com/office/drawing/2014/main" id="{1A0723DC-167A-473B-8982-DB2CD67B7878}"/>
              </a:ext>
            </a:extLst>
          </p:cNvPr>
          <p:cNvSpPr>
            <a:spLocks noGrp="1"/>
          </p:cNvSpPr>
          <p:nvPr>
            <p:ph type="body" sz="quarter" idx="34" hasCustomPrompt="1"/>
          </p:nvPr>
        </p:nvSpPr>
        <p:spPr>
          <a:xfrm>
            <a:off x="8804598" y="4678241"/>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3" name="Text Placeholder 20">
            <a:extLst>
              <a:ext uri="{FF2B5EF4-FFF2-40B4-BE49-F238E27FC236}">
                <a16:creationId xmlns:a16="http://schemas.microsoft.com/office/drawing/2014/main" id="{2FD5A5C2-3945-4278-8171-1CFA062D76CD}"/>
              </a:ext>
            </a:extLst>
          </p:cNvPr>
          <p:cNvSpPr>
            <a:spLocks noGrp="1"/>
          </p:cNvSpPr>
          <p:nvPr>
            <p:ph type="body" sz="quarter" idx="35" hasCustomPrompt="1"/>
          </p:nvPr>
        </p:nvSpPr>
        <p:spPr>
          <a:xfrm>
            <a:off x="8825869" y="5139432"/>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4" name="Content Placeholder 12">
            <a:extLst>
              <a:ext uri="{FF2B5EF4-FFF2-40B4-BE49-F238E27FC236}">
                <a16:creationId xmlns:a16="http://schemas.microsoft.com/office/drawing/2014/main" id="{3D7C1F14-FF83-4A5C-8785-0569A6264661}"/>
              </a:ext>
            </a:extLst>
          </p:cNvPr>
          <p:cNvSpPr>
            <a:spLocks noGrp="1"/>
          </p:cNvSpPr>
          <p:nvPr>
            <p:ph sz="quarter" idx="36" hasCustomPrompt="1"/>
          </p:nvPr>
        </p:nvSpPr>
        <p:spPr>
          <a:xfrm>
            <a:off x="695324" y="5417231"/>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5" name="Text Placeholder 15">
            <a:extLst>
              <a:ext uri="{FF2B5EF4-FFF2-40B4-BE49-F238E27FC236}">
                <a16:creationId xmlns:a16="http://schemas.microsoft.com/office/drawing/2014/main" id="{FBE7A19C-BA51-4BB3-A97B-787DA18F4333}"/>
              </a:ext>
            </a:extLst>
          </p:cNvPr>
          <p:cNvSpPr>
            <a:spLocks noGrp="1"/>
          </p:cNvSpPr>
          <p:nvPr>
            <p:ph type="body" sz="quarter" idx="37" hasCustomPrompt="1"/>
          </p:nvPr>
        </p:nvSpPr>
        <p:spPr>
          <a:xfrm>
            <a:off x="1127448" y="5508487"/>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6" name="Text Placeholder 15">
            <a:extLst>
              <a:ext uri="{FF2B5EF4-FFF2-40B4-BE49-F238E27FC236}">
                <a16:creationId xmlns:a16="http://schemas.microsoft.com/office/drawing/2014/main" id="{8EFD3BF2-E5BF-4460-A89A-9CBD1D82AA56}"/>
              </a:ext>
            </a:extLst>
          </p:cNvPr>
          <p:cNvSpPr>
            <a:spLocks noGrp="1"/>
          </p:cNvSpPr>
          <p:nvPr>
            <p:ph type="body" sz="quarter" idx="38" hasCustomPrompt="1"/>
          </p:nvPr>
        </p:nvSpPr>
        <p:spPr>
          <a:xfrm>
            <a:off x="1127448" y="5839384"/>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8" name="Content Placeholder 12">
            <a:extLst>
              <a:ext uri="{FF2B5EF4-FFF2-40B4-BE49-F238E27FC236}">
                <a16:creationId xmlns:a16="http://schemas.microsoft.com/office/drawing/2014/main" id="{8B09213D-B0C4-4971-AFC3-14487E606D83}"/>
              </a:ext>
            </a:extLst>
          </p:cNvPr>
          <p:cNvSpPr>
            <a:spLocks noGrp="1"/>
          </p:cNvSpPr>
          <p:nvPr>
            <p:ph sz="quarter" idx="40" hasCustomPrompt="1"/>
          </p:nvPr>
        </p:nvSpPr>
        <p:spPr>
          <a:xfrm>
            <a:off x="4566263" y="5417231"/>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9" name="Text Placeholder 15">
            <a:extLst>
              <a:ext uri="{FF2B5EF4-FFF2-40B4-BE49-F238E27FC236}">
                <a16:creationId xmlns:a16="http://schemas.microsoft.com/office/drawing/2014/main" id="{B7C446BC-D372-4F4C-8AEC-4B7E9BBE6764}"/>
              </a:ext>
            </a:extLst>
          </p:cNvPr>
          <p:cNvSpPr>
            <a:spLocks noGrp="1"/>
          </p:cNvSpPr>
          <p:nvPr>
            <p:ph type="body" sz="quarter" idx="41" hasCustomPrompt="1"/>
          </p:nvPr>
        </p:nvSpPr>
        <p:spPr>
          <a:xfrm>
            <a:off x="4987294" y="5508487"/>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0" name="Text Placeholder 15">
            <a:extLst>
              <a:ext uri="{FF2B5EF4-FFF2-40B4-BE49-F238E27FC236}">
                <a16:creationId xmlns:a16="http://schemas.microsoft.com/office/drawing/2014/main" id="{379728B0-640A-4AEB-A53D-B96E74DEDBFC}"/>
              </a:ext>
            </a:extLst>
          </p:cNvPr>
          <p:cNvSpPr>
            <a:spLocks noGrp="1"/>
          </p:cNvSpPr>
          <p:nvPr>
            <p:ph type="body" sz="quarter" idx="42" hasCustomPrompt="1"/>
          </p:nvPr>
        </p:nvSpPr>
        <p:spPr>
          <a:xfrm>
            <a:off x="4987294" y="5839384"/>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52" name="Content Placeholder 12">
            <a:extLst>
              <a:ext uri="{FF2B5EF4-FFF2-40B4-BE49-F238E27FC236}">
                <a16:creationId xmlns:a16="http://schemas.microsoft.com/office/drawing/2014/main" id="{2316115E-183D-401B-8D79-7D52C71BE5BB}"/>
              </a:ext>
            </a:extLst>
          </p:cNvPr>
          <p:cNvSpPr>
            <a:spLocks noGrp="1"/>
          </p:cNvSpPr>
          <p:nvPr>
            <p:ph sz="quarter" idx="44" hasCustomPrompt="1"/>
          </p:nvPr>
        </p:nvSpPr>
        <p:spPr>
          <a:xfrm>
            <a:off x="8372474" y="5417231"/>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53" name="Text Placeholder 15">
            <a:extLst>
              <a:ext uri="{FF2B5EF4-FFF2-40B4-BE49-F238E27FC236}">
                <a16:creationId xmlns:a16="http://schemas.microsoft.com/office/drawing/2014/main" id="{5106E342-47D6-4C57-9118-A96CCCEB4E0E}"/>
              </a:ext>
            </a:extLst>
          </p:cNvPr>
          <p:cNvSpPr>
            <a:spLocks noGrp="1"/>
          </p:cNvSpPr>
          <p:nvPr>
            <p:ph type="body" sz="quarter" idx="45" hasCustomPrompt="1"/>
          </p:nvPr>
        </p:nvSpPr>
        <p:spPr>
          <a:xfrm>
            <a:off x="8804598" y="5508487"/>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4" name="Text Placeholder 15">
            <a:extLst>
              <a:ext uri="{FF2B5EF4-FFF2-40B4-BE49-F238E27FC236}">
                <a16:creationId xmlns:a16="http://schemas.microsoft.com/office/drawing/2014/main" id="{5CDB8DBC-A756-4D95-B21B-BDFC207DBDC0}"/>
              </a:ext>
            </a:extLst>
          </p:cNvPr>
          <p:cNvSpPr>
            <a:spLocks noGrp="1"/>
          </p:cNvSpPr>
          <p:nvPr>
            <p:ph type="body" sz="quarter" idx="46" hasCustomPrompt="1"/>
          </p:nvPr>
        </p:nvSpPr>
        <p:spPr>
          <a:xfrm>
            <a:off x="8804598" y="5839384"/>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Tree>
    <p:extLst>
      <p:ext uri="{BB962C8B-B14F-4D97-AF65-F5344CB8AC3E}">
        <p14:creationId xmlns:p14="http://schemas.microsoft.com/office/powerpoint/2010/main" val="285247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2">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CEE259B-5A66-48E0-9302-42413213AC23}"/>
              </a:ext>
            </a:extLst>
          </p:cNvPr>
          <p:cNvSpPr/>
          <p:nvPr userDrawn="1"/>
        </p:nvSpPr>
        <p:spPr>
          <a:xfrm>
            <a:off x="0" y="1"/>
            <a:ext cx="50504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1557338"/>
            <a:ext cx="3384550" cy="664797"/>
          </a:xfrm>
        </p:spPr>
        <p:txBody>
          <a:bodyPr vert="horz" wrap="square" lIns="0" tIns="0" rIns="0" bIns="0" rtlCol="0" anchor="t">
            <a:spAutoFit/>
          </a:bodyPr>
          <a:lstStyle>
            <a:lvl1pPr>
              <a:defRPr lang="en-AU" sz="5400" spc="0" baseline="0" dirty="0">
                <a:solidFill>
                  <a:schemeClr val="accent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538030"/>
            <a:ext cx="3360109" cy="144000"/>
          </a:xfrm>
        </p:spPr>
        <p:txBody>
          <a:bodyPr/>
          <a:lstStyle>
            <a:lvl1pPr>
              <a:defRPr>
                <a:solidFill>
                  <a:schemeClr val="tx1"/>
                </a:solidFill>
              </a:defRPr>
            </a:lvl1pPr>
          </a:lstStyle>
          <a:p>
            <a:r>
              <a:rPr lang="en-AU"/>
              <a:t>#R2TWeek</a:t>
            </a:r>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538030"/>
            <a:ext cx="288032" cy="144000"/>
          </a:xfrm>
        </p:spPr>
        <p:txBody>
          <a:bodyPr/>
          <a:lstStyle>
            <a:lvl1pPr>
              <a:defRPr>
                <a:solidFill>
                  <a:schemeClr val="tx1"/>
                </a:solidFill>
              </a:defRPr>
            </a:lvl1pPr>
          </a:lstStyle>
          <a:p>
            <a:fld id="{E917DE0E-AFB1-41FD-BC35-27DB61CA125F}" type="slidenum">
              <a:rPr lang="en-AU" smtClean="0"/>
              <a:pPr/>
              <a:t>‹#›</a:t>
            </a:fld>
            <a:endParaRPr lang="en-AU"/>
          </a:p>
        </p:txBody>
      </p:sp>
      <p:sp>
        <p:nvSpPr>
          <p:cNvPr id="6" name="Table Placeholder 5">
            <a:extLst>
              <a:ext uri="{FF2B5EF4-FFF2-40B4-BE49-F238E27FC236}">
                <a16:creationId xmlns:a16="http://schemas.microsoft.com/office/drawing/2014/main" id="{1D5125DE-EAB9-47E1-BC95-9200E9193715}"/>
              </a:ext>
            </a:extLst>
          </p:cNvPr>
          <p:cNvSpPr>
            <a:spLocks noGrp="1"/>
          </p:cNvSpPr>
          <p:nvPr>
            <p:ph type="tbl" sz="quarter" idx="12"/>
          </p:nvPr>
        </p:nvSpPr>
        <p:spPr>
          <a:xfrm>
            <a:off x="6096000" y="1557338"/>
            <a:ext cx="5400675" cy="4751387"/>
          </a:xfrm>
          <a:prstGeom prst="rect">
            <a:avLst/>
          </a:prstGeom>
        </p:spPr>
        <p:txBody>
          <a:bodyPr/>
          <a:lstStyle/>
          <a:p>
            <a:r>
              <a:rPr lang="en-US"/>
              <a:t>Click icon to add table</a:t>
            </a:r>
            <a:endParaRPr lang="en-AU"/>
          </a:p>
        </p:txBody>
      </p:sp>
    </p:spTree>
    <p:extLst>
      <p:ext uri="{BB962C8B-B14F-4D97-AF65-F5344CB8AC3E}">
        <p14:creationId xmlns:p14="http://schemas.microsoft.com/office/powerpoint/2010/main" val="126684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ents 2">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CEE259B-5A66-48E0-9302-42413213AC23}"/>
              </a:ext>
            </a:extLst>
          </p:cNvPr>
          <p:cNvSpPr/>
          <p:nvPr userDrawn="1"/>
        </p:nvSpPr>
        <p:spPr>
          <a:xfrm>
            <a:off x="0" y="1"/>
            <a:ext cx="50504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1557338"/>
            <a:ext cx="3384550" cy="664797"/>
          </a:xfrm>
        </p:spPr>
        <p:txBody>
          <a:bodyPr vert="horz" wrap="square" lIns="0" tIns="0" rIns="0" bIns="0" rtlCol="0" anchor="t">
            <a:spAutoFit/>
          </a:bodyPr>
          <a:lstStyle>
            <a:lvl1pPr>
              <a:defRPr lang="en-AU" sz="5400" spc="0" baseline="0" dirty="0">
                <a:solidFill>
                  <a:schemeClr val="accent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538030"/>
            <a:ext cx="3360109" cy="144000"/>
          </a:xfrm>
        </p:spPr>
        <p:txBody>
          <a:bodyPr/>
          <a:lstStyle>
            <a:lvl1pPr>
              <a:defRPr>
                <a:solidFill>
                  <a:schemeClr val="tx1"/>
                </a:solidFill>
              </a:defRPr>
            </a:lvl1pPr>
          </a:lstStyle>
          <a:p>
            <a:r>
              <a:rPr lang="en-AU"/>
              <a:t>Institute for Teaching and Learning Innovation</a:t>
            </a:r>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538030"/>
            <a:ext cx="288032" cy="144000"/>
          </a:xfrm>
        </p:spPr>
        <p:txBody>
          <a:bodyPr/>
          <a:lstStyle>
            <a:lvl1pPr>
              <a:defRPr>
                <a:solidFill>
                  <a:schemeClr val="tx1"/>
                </a:solidFill>
              </a:defRPr>
            </a:lvl1pPr>
          </a:lstStyle>
          <a:p>
            <a:fld id="{E917DE0E-AFB1-41FD-BC35-27DB61CA125F}" type="slidenum">
              <a:rPr lang="en-AU" smtClean="0"/>
              <a:pPr/>
              <a:t>‹#›</a:t>
            </a:fld>
            <a:endParaRPr lang="en-AU"/>
          </a:p>
        </p:txBody>
      </p:sp>
      <p:sp>
        <p:nvSpPr>
          <p:cNvPr id="6" name="Table Placeholder 5">
            <a:extLst>
              <a:ext uri="{FF2B5EF4-FFF2-40B4-BE49-F238E27FC236}">
                <a16:creationId xmlns:a16="http://schemas.microsoft.com/office/drawing/2014/main" id="{1D5125DE-EAB9-47E1-BC95-9200E9193715}"/>
              </a:ext>
            </a:extLst>
          </p:cNvPr>
          <p:cNvSpPr>
            <a:spLocks noGrp="1"/>
          </p:cNvSpPr>
          <p:nvPr>
            <p:ph type="tbl" sz="quarter" idx="12"/>
          </p:nvPr>
        </p:nvSpPr>
        <p:spPr>
          <a:xfrm>
            <a:off x="6096000" y="1557338"/>
            <a:ext cx="5400675" cy="4751387"/>
          </a:xfrm>
          <a:prstGeom prst="rect">
            <a:avLst/>
          </a:prstGeom>
        </p:spPr>
        <p:txBody>
          <a:bodyPr/>
          <a:lstStyle/>
          <a:p>
            <a:r>
              <a:rPr lang="en-US"/>
              <a:t>Click icon to add table</a:t>
            </a:r>
            <a:endParaRPr lang="en-AU"/>
          </a:p>
        </p:txBody>
      </p:sp>
    </p:spTree>
    <p:extLst>
      <p:ext uri="{BB962C8B-B14F-4D97-AF65-F5344CB8AC3E}">
        <p14:creationId xmlns:p14="http://schemas.microsoft.com/office/powerpoint/2010/main" val="95027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FFFFF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6808C9-7379-4CEA-AE34-E3B5E8E0DBEE}"/>
              </a:ext>
            </a:extLst>
          </p:cNvPr>
          <p:cNvSpPr>
            <a:spLocks noGrp="1"/>
          </p:cNvSpPr>
          <p:nvPr>
            <p:ph type="ftr" sz="quarter" idx="11"/>
          </p:nvPr>
        </p:nvSpPr>
        <p:spPr/>
        <p:txBody>
          <a:bodyPr/>
          <a:lstStyle>
            <a:lvl1pPr>
              <a:defRPr>
                <a:solidFill>
                  <a:schemeClr val="tx1"/>
                </a:solidFill>
              </a:defRPr>
            </a:lvl1pPr>
          </a:lstStyle>
          <a:p>
            <a:r>
              <a:rPr lang="en-AU"/>
              <a:t>Institute for Teaching and Learning Innovation</a:t>
            </a:r>
          </a:p>
        </p:txBody>
      </p:sp>
      <p:sp>
        <p:nvSpPr>
          <p:cNvPr id="2" name="Title 1"/>
          <p:cNvSpPr>
            <a:spLocks noGrp="1"/>
          </p:cNvSpPr>
          <p:nvPr>
            <p:ph type="title" hasCustomPrompt="1"/>
          </p:nvPr>
        </p:nvSpPr>
        <p:spPr>
          <a:xfrm>
            <a:off x="4955778" y="1557338"/>
            <a:ext cx="647613" cy="498598"/>
          </a:xfrm>
          <a:noFill/>
        </p:spPr>
        <p:txBody>
          <a:bodyPr wrap="none" lIns="0" tIns="0" rIns="0" bIns="0" rtlCol="0">
            <a:spAutoFit/>
          </a:bodyPr>
          <a:lstStyle>
            <a:lvl1pPr>
              <a:defRPr lang="en-AU" sz="3600" spc="0" baseline="0" dirty="0">
                <a:solidFill>
                  <a:schemeClr val="tx2"/>
                </a:solidFill>
                <a:latin typeface="Gotham Medium" panose="02000604030000020004" pitchFamily="50" charset="0"/>
                <a:ea typeface="+mn-ea"/>
                <a:cs typeface="+mn-cs"/>
              </a:defRPr>
            </a:lvl1pPr>
          </a:lstStyle>
          <a:p>
            <a:pPr marL="0" lvl="0" algn="r"/>
            <a:r>
              <a:rPr lang="en-US"/>
              <a:t>##</a:t>
            </a:r>
            <a:endParaRPr lang="en-AU"/>
          </a:p>
        </p:txBody>
      </p:sp>
      <p:sp>
        <p:nvSpPr>
          <p:cNvPr id="4" name="Slide Number Placeholder 3">
            <a:extLst>
              <a:ext uri="{FF2B5EF4-FFF2-40B4-BE49-F238E27FC236}">
                <a16:creationId xmlns:a16="http://schemas.microsoft.com/office/drawing/2014/main" id="{ABBC5744-410D-4142-9A5C-3393BBFD83EC}"/>
              </a:ext>
            </a:extLst>
          </p:cNvPr>
          <p:cNvSpPr>
            <a:spLocks noGrp="1"/>
          </p:cNvSpPr>
          <p:nvPr>
            <p:ph type="sldNum" sz="quarter" idx="12"/>
          </p:nvPr>
        </p:nvSpPr>
        <p:spPr/>
        <p:txBody>
          <a:bodyPr/>
          <a:lstStyle>
            <a:lvl1pPr>
              <a:defRPr>
                <a:solidFill>
                  <a:schemeClr val="tx1"/>
                </a:solidFill>
              </a:defRPr>
            </a:lvl1pPr>
          </a:lstStyle>
          <a:p>
            <a:fld id="{E917DE0E-AFB1-41FD-BC35-27DB61CA125F}" type="slidenum">
              <a:rPr lang="en-AU" smtClean="0"/>
              <a:pPr/>
              <a:t>‹#›</a:t>
            </a:fld>
            <a:endParaRPr lang="en-AU"/>
          </a:p>
        </p:txBody>
      </p:sp>
      <p:sp>
        <p:nvSpPr>
          <p:cNvPr id="16" name="Freeform: Shape 15">
            <a:extLst>
              <a:ext uri="{FF2B5EF4-FFF2-40B4-BE49-F238E27FC236}">
                <a16:creationId xmlns:a16="http://schemas.microsoft.com/office/drawing/2014/main" id="{CF4EAA35-7624-467A-AA0C-E7DE247BC9C7}"/>
              </a:ext>
            </a:extLst>
          </p:cNvPr>
          <p:cNvSpPr/>
          <p:nvPr/>
        </p:nvSpPr>
        <p:spPr>
          <a:xfrm>
            <a:off x="-1" y="3748429"/>
            <a:ext cx="12200354" cy="3109571"/>
          </a:xfrm>
          <a:custGeom>
            <a:avLst/>
            <a:gdLst>
              <a:gd name="connsiteX0" fmla="*/ 0 w 12200354"/>
              <a:gd name="connsiteY0" fmla="*/ 203868 h 3109571"/>
              <a:gd name="connsiteX1" fmla="*/ 11945 w 12200354"/>
              <a:gd name="connsiteY1" fmla="*/ 427414 h 3109571"/>
              <a:gd name="connsiteX2" fmla="*/ 2547169 w 12200354"/>
              <a:gd name="connsiteY2" fmla="*/ 3109399 h 3109571"/>
              <a:gd name="connsiteX3" fmla="*/ 2707755 w 12200354"/>
              <a:gd name="connsiteY3" fmla="*/ 3109399 h 3109571"/>
              <a:gd name="connsiteX4" fmla="*/ 2707755 w 12200354"/>
              <a:gd name="connsiteY4" fmla="*/ 3109571 h 3109571"/>
              <a:gd name="connsiteX5" fmla="*/ 0 w 12200354"/>
              <a:gd name="connsiteY5" fmla="*/ 3109571 h 3109571"/>
              <a:gd name="connsiteX6" fmla="*/ 12199992 w 12200354"/>
              <a:gd name="connsiteY6" fmla="*/ 0 h 3109571"/>
              <a:gd name="connsiteX7" fmla="*/ 12200354 w 12200354"/>
              <a:gd name="connsiteY7" fmla="*/ 0 h 3109571"/>
              <a:gd name="connsiteX8" fmla="*/ 12200354 w 12200354"/>
              <a:gd name="connsiteY8" fmla="*/ 3109571 h 3109571"/>
              <a:gd name="connsiteX9" fmla="*/ 9492599 w 12200354"/>
              <a:gd name="connsiteY9" fmla="*/ 3109571 h 3109571"/>
              <a:gd name="connsiteX10" fmla="*/ 9492599 w 12200354"/>
              <a:gd name="connsiteY10" fmla="*/ 3109399 h 3109571"/>
              <a:gd name="connsiteX11" fmla="*/ 12199992 w 12200354"/>
              <a:gd name="connsiteY11" fmla="*/ 3109399 h 3109571"/>
              <a:gd name="connsiteX12" fmla="*/ 10882585 w 12200354"/>
              <a:gd name="connsiteY12" fmla="*/ 2689921 h 3109571"/>
              <a:gd name="connsiteX13" fmla="*/ 9954919 w 12200354"/>
              <a:gd name="connsiteY13" fmla="*/ 2853835 h 3109571"/>
              <a:gd name="connsiteX14" fmla="*/ 10955864 w 12200354"/>
              <a:gd name="connsiteY14" fmla="*/ 2008077 h 3109571"/>
              <a:gd name="connsiteX15" fmla="*/ 12199992 w 12200354"/>
              <a:gd name="connsiteY15" fmla="*/ 1975802 h 310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00354" h="3109571">
                <a:moveTo>
                  <a:pt x="0" y="203868"/>
                </a:moveTo>
                <a:lnTo>
                  <a:pt x="11945" y="427414"/>
                </a:lnTo>
                <a:cubicBezTo>
                  <a:pt x="134227" y="1577204"/>
                  <a:pt x="1155955" y="2686070"/>
                  <a:pt x="2547169" y="3109399"/>
                </a:cubicBezTo>
                <a:lnTo>
                  <a:pt x="2707755" y="3109399"/>
                </a:lnTo>
                <a:lnTo>
                  <a:pt x="2707755" y="3109571"/>
                </a:lnTo>
                <a:lnTo>
                  <a:pt x="0" y="3109571"/>
                </a:lnTo>
                <a:close/>
                <a:moveTo>
                  <a:pt x="12199992" y="0"/>
                </a:moveTo>
                <a:lnTo>
                  <a:pt x="12200354" y="0"/>
                </a:lnTo>
                <a:lnTo>
                  <a:pt x="12200354" y="3109571"/>
                </a:lnTo>
                <a:lnTo>
                  <a:pt x="9492599" y="3109571"/>
                </a:lnTo>
                <a:lnTo>
                  <a:pt x="9492599" y="3109399"/>
                </a:lnTo>
                <a:lnTo>
                  <a:pt x="12199992" y="3109399"/>
                </a:lnTo>
                <a:cubicBezTo>
                  <a:pt x="11894797" y="3067888"/>
                  <a:pt x="11363064" y="2835363"/>
                  <a:pt x="10882585" y="2689921"/>
                </a:cubicBezTo>
                <a:cubicBezTo>
                  <a:pt x="10337759" y="2524687"/>
                  <a:pt x="10216776" y="2633084"/>
                  <a:pt x="9954919" y="2853835"/>
                </a:cubicBezTo>
                <a:cubicBezTo>
                  <a:pt x="10012263" y="2785427"/>
                  <a:pt x="10640823" y="2173819"/>
                  <a:pt x="10955864" y="2008077"/>
                </a:cubicBezTo>
                <a:cubicBezTo>
                  <a:pt x="11572550" y="1683293"/>
                  <a:pt x="12159598" y="1961999"/>
                  <a:pt x="12199992" y="1975802"/>
                </a:cubicBezTo>
                <a:close/>
              </a:path>
            </a:pathLst>
          </a:custGeom>
          <a:gradFill>
            <a:gsLst>
              <a:gs pos="82000">
                <a:schemeClr val="accent1"/>
              </a:gs>
              <a:gs pos="0">
                <a:schemeClr val="accent2"/>
              </a:gs>
            </a:gsLst>
            <a:lin ang="16200000" scaled="1"/>
          </a:gradFill>
          <a:ln w="14480" cap="flat">
            <a:noFill/>
            <a:prstDash val="solid"/>
            <a:miter/>
          </a:ln>
        </p:spPr>
        <p:txBody>
          <a:bodyPr wrap="square" rtlCol="0" anchor="ctr">
            <a:noAutofit/>
          </a:bodyPr>
          <a:lstStyle/>
          <a:p>
            <a:endParaRPr lang="en-US"/>
          </a:p>
        </p:txBody>
      </p:sp>
      <p:sp>
        <p:nvSpPr>
          <p:cNvPr id="19" name="Text Placeholder 6">
            <a:extLst>
              <a:ext uri="{FF2B5EF4-FFF2-40B4-BE49-F238E27FC236}">
                <a16:creationId xmlns:a16="http://schemas.microsoft.com/office/drawing/2014/main" id="{CE23A13F-B496-456B-9B43-0A8D71E8485A}"/>
              </a:ext>
            </a:extLst>
          </p:cNvPr>
          <p:cNvSpPr>
            <a:spLocks noGrp="1"/>
          </p:cNvSpPr>
          <p:nvPr>
            <p:ph type="body" sz="quarter" idx="10" hasCustomPrompt="1"/>
          </p:nvPr>
        </p:nvSpPr>
        <p:spPr>
          <a:xfrm>
            <a:off x="2798490" y="2060848"/>
            <a:ext cx="2804901" cy="1495794"/>
          </a:xfrm>
          <a:prstGeom prst="rect">
            <a:avLst/>
          </a:prstGeom>
          <a:noFill/>
        </p:spPr>
        <p:txBody>
          <a:bodyPr wrap="square" lIns="0" tIns="0" rIns="0" bIns="0" rtlCol="0">
            <a:spAutoFit/>
          </a:bodyPr>
          <a:lstStyle>
            <a:lvl1pPr algn="r">
              <a:lnSpc>
                <a:spcPct val="80000"/>
              </a:lnSpc>
              <a:spcBef>
                <a:spcPts val="0"/>
              </a:spcBef>
              <a:spcAft>
                <a:spcPts val="0"/>
              </a:spcAft>
              <a:defRPr lang="en-US" sz="5400" b="0" spc="0" baseline="0" dirty="0" smtClean="0">
                <a:latin typeface="+mj-lt"/>
              </a:defRPr>
            </a:lvl1pPr>
          </a:lstStyle>
          <a:p>
            <a:pPr lvl="0" algn="r">
              <a:lnSpc>
                <a:spcPct val="90000"/>
              </a:lnSpc>
            </a:pPr>
            <a:r>
              <a:rPr lang="en-US"/>
              <a:t>Divider slide</a:t>
            </a:r>
          </a:p>
        </p:txBody>
      </p:sp>
      <p:cxnSp>
        <p:nvCxnSpPr>
          <p:cNvPr id="20" name="Straight Connector 19">
            <a:extLst>
              <a:ext uri="{FF2B5EF4-FFF2-40B4-BE49-F238E27FC236}">
                <a16:creationId xmlns:a16="http://schemas.microsoft.com/office/drawing/2014/main" id="{192B8BD1-AB9B-4185-BA75-587A559ADF7D}"/>
              </a:ext>
            </a:extLst>
          </p:cNvPr>
          <p:cNvCxnSpPr>
            <a:cxnSpLocks/>
          </p:cNvCxnSpPr>
          <p:nvPr userDrawn="1"/>
        </p:nvCxnSpPr>
        <p:spPr>
          <a:xfrm>
            <a:off x="5903913" y="1541934"/>
            <a:ext cx="0" cy="3960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64075AFB-4FF9-45DE-BEAC-0FE3DB14EFB1}"/>
              </a:ext>
            </a:extLst>
          </p:cNvPr>
          <p:cNvSpPr>
            <a:spLocks noGrp="1"/>
          </p:cNvSpPr>
          <p:nvPr>
            <p:ph type="body" sz="quarter" idx="13" hasCustomPrompt="1"/>
          </p:nvPr>
        </p:nvSpPr>
        <p:spPr>
          <a:xfrm>
            <a:off x="6127998" y="4209712"/>
            <a:ext cx="2102991" cy="1292662"/>
          </a:xfrm>
          <a:noFill/>
        </p:spPr>
        <p:txBody>
          <a:bodyPr wrap="square" lIns="0" tIns="0" rIns="0" bIns="0" rtlCol="0" anchor="b" anchorCtr="0">
            <a:spAutoFit/>
          </a:bodyPr>
          <a:lstStyle>
            <a:lvl1pPr>
              <a:lnSpc>
                <a:spcPct val="100000"/>
              </a:lnSpc>
              <a:defRPr lang="en-US" sz="1400" b="0" spc="0" baseline="0" smtClean="0"/>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spTree>
    <p:extLst>
      <p:ext uri="{BB962C8B-B14F-4D97-AF65-F5344CB8AC3E}">
        <p14:creationId xmlns:p14="http://schemas.microsoft.com/office/powerpoint/2010/main" val="239341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gradFill>
          <a:gsLst>
            <a:gs pos="82000">
              <a:schemeClr val="accent1"/>
            </a:gs>
            <a:gs pos="0">
              <a:schemeClr val="accent2"/>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3637" y="2412012"/>
            <a:ext cx="628377" cy="609398"/>
          </a:xfrm>
          <a:noFill/>
        </p:spPr>
        <p:txBody>
          <a:bodyPr wrap="none" lIns="0" tIns="0" rIns="0" bIns="0" rtlCol="0">
            <a:spAutoFit/>
          </a:bodyPr>
          <a:lstStyle>
            <a:lvl1pPr>
              <a:defRPr lang="en-AU" sz="4400" spc="0" baseline="0" dirty="0">
                <a:solidFill>
                  <a:schemeClr val="bg1">
                    <a:alpha val="54000"/>
                  </a:schemeClr>
                </a:solidFill>
                <a:latin typeface="+mn-lt"/>
                <a:ea typeface="+mn-ea"/>
                <a:cs typeface="+mn-cs"/>
              </a:defRPr>
            </a:lvl1pPr>
          </a:lstStyle>
          <a:p>
            <a:pPr marL="0" lvl="0"/>
            <a:r>
              <a:rPr lang="en-US"/>
              <a:t>##</a:t>
            </a:r>
            <a:endParaRPr lang="en-AU"/>
          </a:p>
        </p:txBody>
      </p:sp>
      <p:sp>
        <p:nvSpPr>
          <p:cNvPr id="7" name="Text Placeholder 6"/>
          <p:cNvSpPr>
            <a:spLocks noGrp="1"/>
          </p:cNvSpPr>
          <p:nvPr>
            <p:ph type="body" sz="quarter" idx="10" hasCustomPrompt="1"/>
          </p:nvPr>
        </p:nvSpPr>
        <p:spPr>
          <a:xfrm>
            <a:off x="3489798" y="3113744"/>
            <a:ext cx="5558530" cy="1030539"/>
          </a:xfrm>
          <a:prstGeom prst="rect">
            <a:avLst/>
          </a:prstGeom>
          <a:noFill/>
        </p:spPr>
        <p:txBody>
          <a:bodyPr wrap="square" lIns="0" tIns="0" rIns="0" bIns="0" rtlCol="0">
            <a:spAutoFit/>
          </a:bodyPr>
          <a:lstStyle>
            <a:lvl1pPr>
              <a:defRPr lang="en-US" sz="6600" b="0" spc="0" baseline="0" dirty="0">
                <a:solidFill>
                  <a:schemeClr val="bg1"/>
                </a:solidFill>
                <a:latin typeface="+mn-lt"/>
              </a:defRPr>
            </a:lvl1pPr>
          </a:lstStyle>
          <a:p>
            <a:pPr lvl="0"/>
            <a:r>
              <a:rPr lang="en-US"/>
              <a:t>Divider slide</a:t>
            </a:r>
          </a:p>
        </p:txBody>
      </p:sp>
      <p:sp>
        <p:nvSpPr>
          <p:cNvPr id="8" name="TextBox 7">
            <a:extLst>
              <a:ext uri="{FF2B5EF4-FFF2-40B4-BE49-F238E27FC236}">
                <a16:creationId xmlns:a16="http://schemas.microsoft.com/office/drawing/2014/main" id="{57A07765-DB77-44E5-9420-D56F1378074A}"/>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3" name="Footer Placeholder 2">
            <a:extLst>
              <a:ext uri="{FF2B5EF4-FFF2-40B4-BE49-F238E27FC236}">
                <a16:creationId xmlns:a16="http://schemas.microsoft.com/office/drawing/2014/main" id="{BF6808C9-7379-4CEA-AE34-E3B5E8E0DBEE}"/>
              </a:ext>
            </a:extLst>
          </p:cNvPr>
          <p:cNvSpPr>
            <a:spLocks noGrp="1"/>
          </p:cNvSpPr>
          <p:nvPr>
            <p:ph type="ftr" sz="quarter" idx="11"/>
          </p:nvPr>
        </p:nvSpPr>
        <p:spPr/>
        <p:txBody>
          <a:bodyPr/>
          <a:lstStyle>
            <a:lvl1pPr>
              <a:defRPr>
                <a:solidFill>
                  <a:schemeClr val="bg1"/>
                </a:solidFill>
              </a:defRPr>
            </a:lvl1pPr>
          </a:lstStyle>
          <a:p>
            <a:r>
              <a:rPr lang="en-AU"/>
              <a:t>Institute for Teaching and Learning Innovation</a:t>
            </a:r>
          </a:p>
        </p:txBody>
      </p:sp>
      <p:sp>
        <p:nvSpPr>
          <p:cNvPr id="4" name="Slide Number Placeholder 3">
            <a:extLst>
              <a:ext uri="{FF2B5EF4-FFF2-40B4-BE49-F238E27FC236}">
                <a16:creationId xmlns:a16="http://schemas.microsoft.com/office/drawing/2014/main" id="{ABBC5744-410D-4142-9A5C-3393BBFD83EC}"/>
              </a:ext>
            </a:extLst>
          </p:cNvPr>
          <p:cNvSpPr>
            <a:spLocks noGrp="1"/>
          </p:cNvSpPr>
          <p:nvPr>
            <p:ph type="sldNum" sz="quarter" idx="12"/>
          </p:nvPr>
        </p:nvSpPr>
        <p:spPr/>
        <p:txBody>
          <a:bodyPr/>
          <a:lstStyle>
            <a:lvl1pPr>
              <a:defRPr>
                <a:solidFill>
                  <a:schemeClr val="bg1"/>
                </a:solidFill>
              </a:defRPr>
            </a:lvl1pPr>
          </a:lstStyle>
          <a:p>
            <a:fld id="{E917DE0E-AFB1-41FD-BC35-27DB61CA125F}" type="slidenum">
              <a:rPr lang="en-AU" smtClean="0"/>
              <a:pPr/>
              <a:t>‹#›</a:t>
            </a:fld>
            <a:endParaRPr lang="en-AU"/>
          </a:p>
        </p:txBody>
      </p:sp>
      <p:grpSp>
        <p:nvGrpSpPr>
          <p:cNvPr id="13" name="Group 12">
            <a:extLst>
              <a:ext uri="{FF2B5EF4-FFF2-40B4-BE49-F238E27FC236}">
                <a16:creationId xmlns:a16="http://schemas.microsoft.com/office/drawing/2014/main" id="{7DF7CB7E-3B6B-4D2E-86A1-641B43A0A14C}"/>
              </a:ext>
            </a:extLst>
          </p:cNvPr>
          <p:cNvGrpSpPr/>
          <p:nvPr userDrawn="1"/>
        </p:nvGrpSpPr>
        <p:grpSpPr>
          <a:xfrm>
            <a:off x="0" y="3748429"/>
            <a:ext cx="12200354" cy="3109571"/>
            <a:chOff x="0" y="2420888"/>
            <a:chExt cx="17408940" cy="4437112"/>
          </a:xfrm>
          <a:solidFill>
            <a:srgbClr val="FFFFFF"/>
          </a:solidFill>
        </p:grpSpPr>
        <p:sp>
          <p:nvSpPr>
            <p:cNvPr id="14" name="Freeform: Shape 13">
              <a:extLst>
                <a:ext uri="{FF2B5EF4-FFF2-40B4-BE49-F238E27FC236}">
                  <a16:creationId xmlns:a16="http://schemas.microsoft.com/office/drawing/2014/main" id="{76E0EACE-D844-41BE-AB6F-4F5D1E92ADE8}"/>
                </a:ext>
              </a:extLst>
            </p:cNvPr>
            <p:cNvSpPr/>
            <p:nvPr/>
          </p:nvSpPr>
          <p:spPr>
            <a:xfrm>
              <a:off x="13545188" y="2420888"/>
              <a:ext cx="3863752" cy="4437112"/>
            </a:xfrm>
            <a:custGeom>
              <a:avLst/>
              <a:gdLst>
                <a:gd name="connsiteX0" fmla="*/ 3863236 w 3863752"/>
                <a:gd name="connsiteY0" fmla="*/ 0 h 4437112"/>
                <a:gd name="connsiteX1" fmla="*/ 3863752 w 3863752"/>
                <a:gd name="connsiteY1" fmla="*/ 0 h 4437112"/>
                <a:gd name="connsiteX2" fmla="*/ 3863752 w 3863752"/>
                <a:gd name="connsiteY2" fmla="*/ 4437112 h 4437112"/>
                <a:gd name="connsiteX3" fmla="*/ 0 w 3863752"/>
                <a:gd name="connsiteY3" fmla="*/ 4437112 h 4437112"/>
                <a:gd name="connsiteX4" fmla="*/ 0 w 3863752"/>
                <a:gd name="connsiteY4" fmla="*/ 4436866 h 4437112"/>
                <a:gd name="connsiteX5" fmla="*/ 3863236 w 3863752"/>
                <a:gd name="connsiteY5" fmla="*/ 4436866 h 4437112"/>
                <a:gd name="connsiteX6" fmla="*/ 1983400 w 3863752"/>
                <a:gd name="connsiteY6" fmla="*/ 3838304 h 4437112"/>
                <a:gd name="connsiteX7" fmla="*/ 659694 w 3863752"/>
                <a:gd name="connsiteY7" fmla="*/ 4072197 h 4437112"/>
                <a:gd name="connsiteX8" fmla="*/ 2087964 w 3863752"/>
                <a:gd name="connsiteY8" fmla="*/ 2865367 h 4437112"/>
                <a:gd name="connsiteX9" fmla="*/ 3863236 w 3863752"/>
                <a:gd name="connsiteY9" fmla="*/ 2819313 h 4437112"/>
                <a:gd name="connsiteX10" fmla="*/ 3863236 w 3863752"/>
                <a:gd name="connsiteY10" fmla="*/ 0 h 443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3752" h="4437112">
                  <a:moveTo>
                    <a:pt x="3863236" y="0"/>
                  </a:moveTo>
                  <a:lnTo>
                    <a:pt x="3863752" y="0"/>
                  </a:lnTo>
                  <a:lnTo>
                    <a:pt x="3863752" y="4437112"/>
                  </a:lnTo>
                  <a:lnTo>
                    <a:pt x="0" y="4437112"/>
                  </a:lnTo>
                  <a:lnTo>
                    <a:pt x="0" y="4436866"/>
                  </a:lnTo>
                  <a:lnTo>
                    <a:pt x="3863236" y="4436866"/>
                  </a:lnTo>
                  <a:cubicBezTo>
                    <a:pt x="3427746" y="4377634"/>
                    <a:pt x="2669005" y="4045839"/>
                    <a:pt x="1983400" y="3838304"/>
                  </a:cubicBezTo>
                  <a:cubicBezTo>
                    <a:pt x="1205976" y="3602529"/>
                    <a:pt x="1033343" y="3757202"/>
                    <a:pt x="659694" y="4072197"/>
                  </a:cubicBezTo>
                  <a:cubicBezTo>
                    <a:pt x="741520" y="3974584"/>
                    <a:pt x="1638425" y="3101867"/>
                    <a:pt x="2087964" y="2865367"/>
                  </a:cubicBezTo>
                  <a:cubicBezTo>
                    <a:pt x="2967925" y="2401926"/>
                    <a:pt x="3805596" y="2799617"/>
                    <a:pt x="3863236" y="2819313"/>
                  </a:cubicBezTo>
                  <a:lnTo>
                    <a:pt x="3863236" y="0"/>
                  </a:lnTo>
                  <a:close/>
                </a:path>
              </a:pathLst>
            </a:custGeom>
            <a:grpFill/>
            <a:ln w="14480"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FD26C57F-8D87-4F49-981A-49DD5DA143F0}"/>
                </a:ext>
              </a:extLst>
            </p:cNvPr>
            <p:cNvSpPr/>
            <p:nvPr/>
          </p:nvSpPr>
          <p:spPr>
            <a:xfrm>
              <a:off x="0" y="2711792"/>
              <a:ext cx="3863752" cy="4146208"/>
            </a:xfrm>
            <a:custGeom>
              <a:avLst/>
              <a:gdLst>
                <a:gd name="connsiteX0" fmla="*/ 0 w 3863752"/>
                <a:gd name="connsiteY0" fmla="*/ 0 h 4146208"/>
                <a:gd name="connsiteX1" fmla="*/ 17045 w 3863752"/>
                <a:gd name="connsiteY1" fmla="*/ 318982 h 4146208"/>
                <a:gd name="connsiteX2" fmla="*/ 3634608 w 3863752"/>
                <a:gd name="connsiteY2" fmla="*/ 4145962 h 4146208"/>
                <a:gd name="connsiteX3" fmla="*/ 3863752 w 3863752"/>
                <a:gd name="connsiteY3" fmla="*/ 4145962 h 4146208"/>
                <a:gd name="connsiteX4" fmla="*/ 3863752 w 3863752"/>
                <a:gd name="connsiteY4" fmla="*/ 4146208 h 4146208"/>
                <a:gd name="connsiteX5" fmla="*/ 0 w 3863752"/>
                <a:gd name="connsiteY5" fmla="*/ 4146208 h 414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3752" h="4146208">
                  <a:moveTo>
                    <a:pt x="0" y="0"/>
                  </a:moveTo>
                  <a:lnTo>
                    <a:pt x="17045" y="318982"/>
                  </a:lnTo>
                  <a:cubicBezTo>
                    <a:pt x="191531" y="1959641"/>
                    <a:pt x="1649456" y="3541906"/>
                    <a:pt x="3634608" y="4145962"/>
                  </a:cubicBezTo>
                  <a:lnTo>
                    <a:pt x="3863752" y="4145962"/>
                  </a:lnTo>
                  <a:lnTo>
                    <a:pt x="3863752" y="4146208"/>
                  </a:lnTo>
                  <a:lnTo>
                    <a:pt x="0" y="41462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1088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3CC0AC9-AFD2-411F-B1BC-50BB961832D9}"/>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50000">
                <a:schemeClr val="tx1">
                  <a:alpha val="0"/>
                </a:schemeClr>
              </a:gs>
            </a:gsLst>
            <a:lin ang="1800000" scaled="0"/>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407368"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r>
              <a:rPr lang="en-AU"/>
              <a:t>Institute for Teaching and Learning Innovation</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5" name="Title 1">
            <a:extLst>
              <a:ext uri="{FF2B5EF4-FFF2-40B4-BE49-F238E27FC236}">
                <a16:creationId xmlns:a16="http://schemas.microsoft.com/office/drawing/2014/main" id="{C94CA15D-2F52-4803-BDAE-1E7449D1A8A5}"/>
              </a:ext>
            </a:extLst>
          </p:cNvPr>
          <p:cNvSpPr>
            <a:spLocks noGrp="1"/>
          </p:cNvSpPr>
          <p:nvPr>
            <p:ph type="title" hasCustomPrompt="1"/>
          </p:nvPr>
        </p:nvSpPr>
        <p:spPr>
          <a:xfrm>
            <a:off x="1127448" y="1557338"/>
            <a:ext cx="512961" cy="498598"/>
          </a:xfrm>
          <a:noFill/>
        </p:spPr>
        <p:txBody>
          <a:bodyPr wrap="none" lIns="0" tIns="0" rIns="0" bIns="0" rtlCol="0">
            <a:spAutoFit/>
          </a:bodyPr>
          <a:lstStyle>
            <a:lvl1pPr>
              <a:defRPr lang="en-AU" sz="3600" spc="0" baseline="0" dirty="0">
                <a:solidFill>
                  <a:schemeClr val="bg1"/>
                </a:solidFill>
                <a:latin typeface="+mn-lt"/>
                <a:ea typeface="+mn-ea"/>
                <a:cs typeface="+mn-cs"/>
              </a:defRPr>
            </a:lvl1pPr>
          </a:lstStyle>
          <a:p>
            <a:pPr marL="0" lvl="0" algn="r"/>
            <a:r>
              <a:rPr lang="en-US"/>
              <a:t>##</a:t>
            </a:r>
            <a:endParaRPr lang="en-AU"/>
          </a:p>
        </p:txBody>
      </p:sp>
      <p:sp>
        <p:nvSpPr>
          <p:cNvPr id="26" name="Text Placeholder 6">
            <a:extLst>
              <a:ext uri="{FF2B5EF4-FFF2-40B4-BE49-F238E27FC236}">
                <a16:creationId xmlns:a16="http://schemas.microsoft.com/office/drawing/2014/main" id="{260FF8B9-2D7B-497E-87E0-AFAC01227A34}"/>
              </a:ext>
            </a:extLst>
          </p:cNvPr>
          <p:cNvSpPr>
            <a:spLocks noGrp="1"/>
          </p:cNvSpPr>
          <p:nvPr>
            <p:ph type="body" sz="quarter" idx="15" hasCustomPrompt="1"/>
          </p:nvPr>
        </p:nvSpPr>
        <p:spPr>
          <a:xfrm>
            <a:off x="1127448" y="2132260"/>
            <a:ext cx="2952427" cy="1495794"/>
          </a:xfrm>
          <a:prstGeom prst="rect">
            <a:avLst/>
          </a:prstGeom>
          <a:noFill/>
        </p:spPr>
        <p:txBody>
          <a:bodyPr wrap="square" lIns="0" tIns="0" rIns="0" bIns="0" rtlCol="0">
            <a:spAutoFit/>
          </a:bodyPr>
          <a:lstStyle>
            <a:lvl1pPr>
              <a:lnSpc>
                <a:spcPct val="80000"/>
              </a:lnSpc>
              <a:defRPr lang="en-US" sz="5400" b="0" spc="0" baseline="0" dirty="0">
                <a:solidFill>
                  <a:schemeClr val="bg1"/>
                </a:solidFill>
                <a:latin typeface="+mn-lt"/>
              </a:defRPr>
            </a:lvl1pPr>
          </a:lstStyle>
          <a:p>
            <a:pPr lvl="0">
              <a:lnSpc>
                <a:spcPct val="90000"/>
              </a:lnSpc>
            </a:pPr>
            <a:r>
              <a:rPr lang="en-US"/>
              <a:t>Divider slide</a:t>
            </a:r>
          </a:p>
        </p:txBody>
      </p:sp>
      <p:sp>
        <p:nvSpPr>
          <p:cNvPr id="27" name="Text Placeholder 21">
            <a:extLst>
              <a:ext uri="{FF2B5EF4-FFF2-40B4-BE49-F238E27FC236}">
                <a16:creationId xmlns:a16="http://schemas.microsoft.com/office/drawing/2014/main" id="{9E4A743E-85AA-4861-BE9B-D0A887D85162}"/>
              </a:ext>
            </a:extLst>
          </p:cNvPr>
          <p:cNvSpPr>
            <a:spLocks noGrp="1"/>
          </p:cNvSpPr>
          <p:nvPr>
            <p:ph type="body" sz="quarter" idx="16" hasCustomPrompt="1"/>
          </p:nvPr>
        </p:nvSpPr>
        <p:spPr>
          <a:xfrm>
            <a:off x="1127448" y="3760012"/>
            <a:ext cx="2952427" cy="861774"/>
          </a:xfrm>
          <a:noFill/>
        </p:spPr>
        <p:txBody>
          <a:bodyPr wrap="square" lIns="0" tIns="0" rIns="0" bIns="0" rtlCol="0" anchor="t" anchorCtr="0">
            <a:spAutoFit/>
          </a:bodyPr>
          <a:lstStyle>
            <a:lvl1pPr>
              <a:lnSpc>
                <a:spcPct val="100000"/>
              </a:lnSpc>
              <a:defRPr lang="en-US" sz="1400" b="0" spc="0" baseline="0" smtClean="0">
                <a:solidFill>
                  <a:schemeClr val="bg1"/>
                </a:solidFill>
                <a:latin typeface="+mn-lt"/>
              </a:defRPr>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spTree>
    <p:extLst>
      <p:ext uri="{BB962C8B-B14F-4D97-AF65-F5344CB8AC3E}">
        <p14:creationId xmlns:p14="http://schemas.microsoft.com/office/powerpoint/2010/main" val="394599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3068638"/>
            <a:ext cx="10801350"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Institute for Teaching and Learning Innovation</a:t>
            </a:r>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5" name="Text Placeholder 5">
            <a:extLst>
              <a:ext uri="{FF2B5EF4-FFF2-40B4-BE49-F238E27FC236}">
                <a16:creationId xmlns:a16="http://schemas.microsoft.com/office/drawing/2014/main" id="{243CB3D8-2629-4424-B4A4-6246A0F1B642}"/>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20122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r>
              <a:rPr lang="en-AU"/>
              <a:t>Institute for Teaching and Learning Innovation</a:t>
            </a:r>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25329E0A-327E-4475-ACC4-637C24D9D6D8}"/>
              </a:ext>
            </a:extLst>
          </p:cNvPr>
          <p:cNvSpPr>
            <a:spLocks noGrp="1"/>
          </p:cNvSpPr>
          <p:nvPr>
            <p:ph sz="quarter" idx="10"/>
          </p:nvPr>
        </p:nvSpPr>
        <p:spPr>
          <a:xfrm>
            <a:off x="695326" y="3068638"/>
            <a:ext cx="5208587"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96221FCF-FD80-4F6D-8DA9-9317EBC3BD65}"/>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3A4F1765-68C5-44D1-A98C-B4F4A28FB056}"/>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9D46B37-73CD-4FCA-A759-8E2A51429F98}"/>
              </a:ext>
            </a:extLst>
          </p:cNvPr>
          <p:cNvSpPr>
            <a:spLocks noGrp="1"/>
          </p:cNvSpPr>
          <p:nvPr>
            <p:ph sz="quarter" idx="32"/>
          </p:nvPr>
        </p:nvSpPr>
        <p:spPr>
          <a:xfrm>
            <a:off x="6288088" y="3068638"/>
            <a:ext cx="5208587"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18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r>
              <a:rPr lang="en-AU"/>
              <a:t>Institute for Teaching and Learning Innovation</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p:nvPr>
        </p:nvSpPr>
        <p:spPr>
          <a:xfrm>
            <a:off x="6953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81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op image + two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1" y="0"/>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r>
              <a:rPr lang="en-AU"/>
              <a:t>Institute for Teaching and Learning Innovation</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3068637"/>
            <a:ext cx="3384550" cy="3240087"/>
          </a:xfrm>
        </p:spPr>
        <p:txBody>
          <a:bodyPr/>
          <a:lstStyle/>
          <a:p>
            <a:r>
              <a:rPr lang="en-US"/>
              <a:t>Click to edit Master title style</a:t>
            </a:r>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23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op image + three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1" y="0"/>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r>
              <a:rPr lang="en-AU"/>
              <a:t>Institute for Teaching and Learning Innovation</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9">
            <a:extLst>
              <a:ext uri="{FF2B5EF4-FFF2-40B4-BE49-F238E27FC236}">
                <a16:creationId xmlns:a16="http://schemas.microsoft.com/office/drawing/2014/main" id="{53CF38C6-1EBE-4ED1-8E7F-383C6D451680}"/>
              </a:ext>
            </a:extLst>
          </p:cNvPr>
          <p:cNvSpPr>
            <a:spLocks noGrp="1"/>
          </p:cNvSpPr>
          <p:nvPr>
            <p:ph sz="quarter" idx="10"/>
          </p:nvPr>
        </p:nvSpPr>
        <p:spPr>
          <a:xfrm>
            <a:off x="6953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596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tro + two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r>
              <a:rPr lang="en-AU"/>
              <a:t>Institute for Teaching and Learning Innovation</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1561646"/>
            <a:ext cx="3384550" cy="1075191"/>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3068637"/>
            <a:ext cx="3384550" cy="3240087"/>
          </a:xfrm>
          <a:prstGeom prst="rect">
            <a:avLst/>
          </a:prstGeom>
        </p:spPr>
        <p:txBody>
          <a:bodyPr>
            <a:normAutofit/>
          </a:bodyPr>
          <a:lstStyle>
            <a:lvl1pPr>
              <a:lnSpc>
                <a:spcPct val="120000"/>
              </a:lnSpc>
              <a:defRPr sz="18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1557338"/>
            <a:ext cx="3384549" cy="47513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1557338"/>
            <a:ext cx="3384549" cy="47513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74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FFFFF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6808C9-7379-4CEA-AE34-E3B5E8E0DBEE}"/>
              </a:ext>
            </a:extLst>
          </p:cNvPr>
          <p:cNvSpPr>
            <a:spLocks noGrp="1"/>
          </p:cNvSpPr>
          <p:nvPr>
            <p:ph type="ftr" sz="quarter" idx="11"/>
          </p:nvPr>
        </p:nvSpPr>
        <p:spPr/>
        <p:txBody>
          <a:bodyPr/>
          <a:lstStyle>
            <a:lvl1pPr>
              <a:defRPr>
                <a:solidFill>
                  <a:schemeClr val="tx1"/>
                </a:solidFill>
              </a:defRPr>
            </a:lvl1pPr>
          </a:lstStyle>
          <a:p>
            <a:r>
              <a:rPr lang="en-AU"/>
              <a:t>#R2TWeek</a:t>
            </a:r>
          </a:p>
        </p:txBody>
      </p:sp>
      <p:sp>
        <p:nvSpPr>
          <p:cNvPr id="2" name="Title 1"/>
          <p:cNvSpPr>
            <a:spLocks noGrp="1"/>
          </p:cNvSpPr>
          <p:nvPr>
            <p:ph type="title" hasCustomPrompt="1"/>
          </p:nvPr>
        </p:nvSpPr>
        <p:spPr>
          <a:xfrm>
            <a:off x="4955778" y="1557338"/>
            <a:ext cx="647613" cy="498598"/>
          </a:xfrm>
          <a:noFill/>
        </p:spPr>
        <p:txBody>
          <a:bodyPr wrap="none" lIns="0" tIns="0" rIns="0" bIns="0" rtlCol="0">
            <a:spAutoFit/>
          </a:bodyPr>
          <a:lstStyle>
            <a:lvl1pPr>
              <a:defRPr lang="en-AU" sz="3600" spc="0" baseline="0" dirty="0">
                <a:solidFill>
                  <a:schemeClr val="tx2"/>
                </a:solidFill>
                <a:latin typeface="Gotham Medium" panose="02000604030000020004" pitchFamily="50" charset="0"/>
                <a:ea typeface="+mn-ea"/>
                <a:cs typeface="+mn-cs"/>
              </a:defRPr>
            </a:lvl1pPr>
          </a:lstStyle>
          <a:p>
            <a:pPr marL="0" lvl="0" algn="r"/>
            <a:r>
              <a:rPr lang="en-US"/>
              <a:t>##</a:t>
            </a:r>
            <a:endParaRPr lang="en-AU"/>
          </a:p>
        </p:txBody>
      </p:sp>
      <p:sp>
        <p:nvSpPr>
          <p:cNvPr id="4" name="Slide Number Placeholder 3">
            <a:extLst>
              <a:ext uri="{FF2B5EF4-FFF2-40B4-BE49-F238E27FC236}">
                <a16:creationId xmlns:a16="http://schemas.microsoft.com/office/drawing/2014/main" id="{ABBC5744-410D-4142-9A5C-3393BBFD83EC}"/>
              </a:ext>
            </a:extLst>
          </p:cNvPr>
          <p:cNvSpPr>
            <a:spLocks noGrp="1"/>
          </p:cNvSpPr>
          <p:nvPr>
            <p:ph type="sldNum" sz="quarter" idx="12"/>
          </p:nvPr>
        </p:nvSpPr>
        <p:spPr/>
        <p:txBody>
          <a:bodyPr/>
          <a:lstStyle>
            <a:lvl1pPr>
              <a:defRPr>
                <a:solidFill>
                  <a:schemeClr val="tx1"/>
                </a:solidFill>
              </a:defRPr>
            </a:lvl1pPr>
          </a:lstStyle>
          <a:p>
            <a:fld id="{E917DE0E-AFB1-41FD-BC35-27DB61CA125F}" type="slidenum">
              <a:rPr lang="en-AU" smtClean="0"/>
              <a:pPr/>
              <a:t>‹#›</a:t>
            </a:fld>
            <a:endParaRPr lang="en-AU"/>
          </a:p>
        </p:txBody>
      </p:sp>
      <p:sp>
        <p:nvSpPr>
          <p:cNvPr id="16" name="Freeform: Shape 15">
            <a:extLst>
              <a:ext uri="{FF2B5EF4-FFF2-40B4-BE49-F238E27FC236}">
                <a16:creationId xmlns:a16="http://schemas.microsoft.com/office/drawing/2014/main" id="{CF4EAA35-7624-467A-AA0C-E7DE247BC9C7}"/>
              </a:ext>
            </a:extLst>
          </p:cNvPr>
          <p:cNvSpPr/>
          <p:nvPr/>
        </p:nvSpPr>
        <p:spPr>
          <a:xfrm>
            <a:off x="-1" y="3748429"/>
            <a:ext cx="12200354" cy="3109571"/>
          </a:xfrm>
          <a:custGeom>
            <a:avLst/>
            <a:gdLst>
              <a:gd name="connsiteX0" fmla="*/ 0 w 12200354"/>
              <a:gd name="connsiteY0" fmla="*/ 203868 h 3109571"/>
              <a:gd name="connsiteX1" fmla="*/ 11945 w 12200354"/>
              <a:gd name="connsiteY1" fmla="*/ 427414 h 3109571"/>
              <a:gd name="connsiteX2" fmla="*/ 2547169 w 12200354"/>
              <a:gd name="connsiteY2" fmla="*/ 3109399 h 3109571"/>
              <a:gd name="connsiteX3" fmla="*/ 2707755 w 12200354"/>
              <a:gd name="connsiteY3" fmla="*/ 3109399 h 3109571"/>
              <a:gd name="connsiteX4" fmla="*/ 2707755 w 12200354"/>
              <a:gd name="connsiteY4" fmla="*/ 3109571 h 3109571"/>
              <a:gd name="connsiteX5" fmla="*/ 0 w 12200354"/>
              <a:gd name="connsiteY5" fmla="*/ 3109571 h 3109571"/>
              <a:gd name="connsiteX6" fmla="*/ 12199992 w 12200354"/>
              <a:gd name="connsiteY6" fmla="*/ 0 h 3109571"/>
              <a:gd name="connsiteX7" fmla="*/ 12200354 w 12200354"/>
              <a:gd name="connsiteY7" fmla="*/ 0 h 3109571"/>
              <a:gd name="connsiteX8" fmla="*/ 12200354 w 12200354"/>
              <a:gd name="connsiteY8" fmla="*/ 3109571 h 3109571"/>
              <a:gd name="connsiteX9" fmla="*/ 9492599 w 12200354"/>
              <a:gd name="connsiteY9" fmla="*/ 3109571 h 3109571"/>
              <a:gd name="connsiteX10" fmla="*/ 9492599 w 12200354"/>
              <a:gd name="connsiteY10" fmla="*/ 3109399 h 3109571"/>
              <a:gd name="connsiteX11" fmla="*/ 12199992 w 12200354"/>
              <a:gd name="connsiteY11" fmla="*/ 3109399 h 3109571"/>
              <a:gd name="connsiteX12" fmla="*/ 10882585 w 12200354"/>
              <a:gd name="connsiteY12" fmla="*/ 2689921 h 3109571"/>
              <a:gd name="connsiteX13" fmla="*/ 9954919 w 12200354"/>
              <a:gd name="connsiteY13" fmla="*/ 2853835 h 3109571"/>
              <a:gd name="connsiteX14" fmla="*/ 10955864 w 12200354"/>
              <a:gd name="connsiteY14" fmla="*/ 2008077 h 3109571"/>
              <a:gd name="connsiteX15" fmla="*/ 12199992 w 12200354"/>
              <a:gd name="connsiteY15" fmla="*/ 1975802 h 310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00354" h="3109571">
                <a:moveTo>
                  <a:pt x="0" y="203868"/>
                </a:moveTo>
                <a:lnTo>
                  <a:pt x="11945" y="427414"/>
                </a:lnTo>
                <a:cubicBezTo>
                  <a:pt x="134227" y="1577204"/>
                  <a:pt x="1155955" y="2686070"/>
                  <a:pt x="2547169" y="3109399"/>
                </a:cubicBezTo>
                <a:lnTo>
                  <a:pt x="2707755" y="3109399"/>
                </a:lnTo>
                <a:lnTo>
                  <a:pt x="2707755" y="3109571"/>
                </a:lnTo>
                <a:lnTo>
                  <a:pt x="0" y="3109571"/>
                </a:lnTo>
                <a:close/>
                <a:moveTo>
                  <a:pt x="12199992" y="0"/>
                </a:moveTo>
                <a:lnTo>
                  <a:pt x="12200354" y="0"/>
                </a:lnTo>
                <a:lnTo>
                  <a:pt x="12200354" y="3109571"/>
                </a:lnTo>
                <a:lnTo>
                  <a:pt x="9492599" y="3109571"/>
                </a:lnTo>
                <a:lnTo>
                  <a:pt x="9492599" y="3109399"/>
                </a:lnTo>
                <a:lnTo>
                  <a:pt x="12199992" y="3109399"/>
                </a:lnTo>
                <a:cubicBezTo>
                  <a:pt x="11894797" y="3067888"/>
                  <a:pt x="11363064" y="2835363"/>
                  <a:pt x="10882585" y="2689921"/>
                </a:cubicBezTo>
                <a:cubicBezTo>
                  <a:pt x="10337759" y="2524687"/>
                  <a:pt x="10216776" y="2633084"/>
                  <a:pt x="9954919" y="2853835"/>
                </a:cubicBezTo>
                <a:cubicBezTo>
                  <a:pt x="10012263" y="2785427"/>
                  <a:pt x="10640823" y="2173819"/>
                  <a:pt x="10955864" y="2008077"/>
                </a:cubicBezTo>
                <a:cubicBezTo>
                  <a:pt x="11572550" y="1683293"/>
                  <a:pt x="12159598" y="1961999"/>
                  <a:pt x="12199992" y="1975802"/>
                </a:cubicBezTo>
                <a:close/>
              </a:path>
            </a:pathLst>
          </a:custGeom>
          <a:gradFill>
            <a:gsLst>
              <a:gs pos="82000">
                <a:schemeClr val="accent1"/>
              </a:gs>
              <a:gs pos="0">
                <a:schemeClr val="accent2"/>
              </a:gs>
            </a:gsLst>
            <a:lin ang="16200000" scaled="1"/>
          </a:gradFill>
          <a:ln w="14480" cap="flat">
            <a:noFill/>
            <a:prstDash val="solid"/>
            <a:miter/>
          </a:ln>
        </p:spPr>
        <p:txBody>
          <a:bodyPr wrap="square" rtlCol="0" anchor="ctr">
            <a:noAutofit/>
          </a:bodyPr>
          <a:lstStyle/>
          <a:p>
            <a:endParaRPr lang="en-US"/>
          </a:p>
        </p:txBody>
      </p:sp>
      <p:sp>
        <p:nvSpPr>
          <p:cNvPr id="19" name="Text Placeholder 6">
            <a:extLst>
              <a:ext uri="{FF2B5EF4-FFF2-40B4-BE49-F238E27FC236}">
                <a16:creationId xmlns:a16="http://schemas.microsoft.com/office/drawing/2014/main" id="{CE23A13F-B496-456B-9B43-0A8D71E8485A}"/>
              </a:ext>
            </a:extLst>
          </p:cNvPr>
          <p:cNvSpPr>
            <a:spLocks noGrp="1"/>
          </p:cNvSpPr>
          <p:nvPr>
            <p:ph type="body" sz="quarter" idx="10" hasCustomPrompt="1"/>
          </p:nvPr>
        </p:nvSpPr>
        <p:spPr>
          <a:xfrm>
            <a:off x="2798490" y="2060848"/>
            <a:ext cx="2804901" cy="1495794"/>
          </a:xfrm>
          <a:prstGeom prst="rect">
            <a:avLst/>
          </a:prstGeom>
          <a:noFill/>
        </p:spPr>
        <p:txBody>
          <a:bodyPr wrap="square" lIns="0" tIns="0" rIns="0" bIns="0" rtlCol="0">
            <a:spAutoFit/>
          </a:bodyPr>
          <a:lstStyle>
            <a:lvl1pPr algn="r">
              <a:lnSpc>
                <a:spcPct val="80000"/>
              </a:lnSpc>
              <a:spcBef>
                <a:spcPts val="0"/>
              </a:spcBef>
              <a:spcAft>
                <a:spcPts val="0"/>
              </a:spcAft>
              <a:defRPr lang="en-US" sz="5400" b="0" spc="0" baseline="0" dirty="0" smtClean="0">
                <a:latin typeface="+mj-lt"/>
              </a:defRPr>
            </a:lvl1pPr>
          </a:lstStyle>
          <a:p>
            <a:pPr lvl="0" algn="r">
              <a:lnSpc>
                <a:spcPct val="90000"/>
              </a:lnSpc>
            </a:pPr>
            <a:r>
              <a:rPr lang="en-US"/>
              <a:t>Divider slide</a:t>
            </a:r>
          </a:p>
        </p:txBody>
      </p:sp>
      <p:cxnSp>
        <p:nvCxnSpPr>
          <p:cNvPr id="20" name="Straight Connector 19">
            <a:extLst>
              <a:ext uri="{FF2B5EF4-FFF2-40B4-BE49-F238E27FC236}">
                <a16:creationId xmlns:a16="http://schemas.microsoft.com/office/drawing/2014/main" id="{192B8BD1-AB9B-4185-BA75-587A559ADF7D}"/>
              </a:ext>
            </a:extLst>
          </p:cNvPr>
          <p:cNvCxnSpPr>
            <a:cxnSpLocks/>
          </p:cNvCxnSpPr>
          <p:nvPr userDrawn="1"/>
        </p:nvCxnSpPr>
        <p:spPr>
          <a:xfrm>
            <a:off x="5903913" y="1541934"/>
            <a:ext cx="0" cy="3960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64075AFB-4FF9-45DE-BEAC-0FE3DB14EFB1}"/>
              </a:ext>
            </a:extLst>
          </p:cNvPr>
          <p:cNvSpPr>
            <a:spLocks noGrp="1"/>
          </p:cNvSpPr>
          <p:nvPr>
            <p:ph type="body" sz="quarter" idx="13" hasCustomPrompt="1"/>
          </p:nvPr>
        </p:nvSpPr>
        <p:spPr>
          <a:xfrm>
            <a:off x="6127998" y="4209712"/>
            <a:ext cx="2102991" cy="1292662"/>
          </a:xfrm>
          <a:noFill/>
        </p:spPr>
        <p:txBody>
          <a:bodyPr wrap="square" lIns="0" tIns="0" rIns="0" bIns="0" rtlCol="0" anchor="b" anchorCtr="0">
            <a:spAutoFit/>
          </a:bodyPr>
          <a:lstStyle>
            <a:lvl1pPr>
              <a:lnSpc>
                <a:spcPct val="100000"/>
              </a:lnSpc>
              <a:defRPr lang="en-US" sz="1400" b="0" spc="0" baseline="0" smtClean="0"/>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spTree>
    <p:extLst>
      <p:ext uri="{BB962C8B-B14F-4D97-AF65-F5344CB8AC3E}">
        <p14:creationId xmlns:p14="http://schemas.microsoft.com/office/powerpoint/2010/main" val="2819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cons + two conten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C532FC-7828-49E7-B6EF-06CAF53DDA64}"/>
              </a:ext>
            </a:extLst>
          </p:cNvPr>
          <p:cNvSpPr/>
          <p:nvPr userDrawn="1"/>
        </p:nvSpPr>
        <p:spPr>
          <a:xfrm>
            <a:off x="0" y="0"/>
            <a:ext cx="4079875" cy="6858000"/>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r>
              <a:rPr lang="en-AU"/>
              <a:t>Institute for Teaching and Learning Innovation</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hasCustomPrompt="1"/>
          </p:nvPr>
        </p:nvSpPr>
        <p:spPr>
          <a:xfrm>
            <a:off x="1199457" y="156527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4400550" y="1561647"/>
            <a:ext cx="7096126"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4400549" y="2130706"/>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9">
            <a:extLst>
              <a:ext uri="{FF2B5EF4-FFF2-40B4-BE49-F238E27FC236}">
                <a16:creationId xmlns:a16="http://schemas.microsoft.com/office/drawing/2014/main" id="{AF32EBB3-7E44-468B-BEFB-9B255A6F1EB8}"/>
              </a:ext>
            </a:extLst>
          </p:cNvPr>
          <p:cNvSpPr>
            <a:spLocks noGrp="1"/>
          </p:cNvSpPr>
          <p:nvPr>
            <p:ph sz="quarter" idx="34" hasCustomPrompt="1"/>
          </p:nvPr>
        </p:nvSpPr>
        <p:spPr>
          <a:xfrm>
            <a:off x="1199457" y="278129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2" name="Content Placeholder 9">
            <a:extLst>
              <a:ext uri="{FF2B5EF4-FFF2-40B4-BE49-F238E27FC236}">
                <a16:creationId xmlns:a16="http://schemas.microsoft.com/office/drawing/2014/main" id="{0B41B234-B4D0-4D79-AEB1-C98A1F8CCE58}"/>
              </a:ext>
            </a:extLst>
          </p:cNvPr>
          <p:cNvSpPr>
            <a:spLocks noGrp="1"/>
          </p:cNvSpPr>
          <p:nvPr>
            <p:ph sz="quarter" idx="35" hasCustomPrompt="1"/>
          </p:nvPr>
        </p:nvSpPr>
        <p:spPr>
          <a:xfrm>
            <a:off x="1199457" y="399730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3" name="Content Placeholder 9">
            <a:extLst>
              <a:ext uri="{FF2B5EF4-FFF2-40B4-BE49-F238E27FC236}">
                <a16:creationId xmlns:a16="http://schemas.microsoft.com/office/drawing/2014/main" id="{0D058AAA-CC5E-4EB4-8A66-630C36AEA6A3}"/>
              </a:ext>
            </a:extLst>
          </p:cNvPr>
          <p:cNvSpPr>
            <a:spLocks noGrp="1"/>
          </p:cNvSpPr>
          <p:nvPr>
            <p:ph sz="quarter" idx="36" hasCustomPrompt="1"/>
          </p:nvPr>
        </p:nvSpPr>
        <p:spPr>
          <a:xfrm>
            <a:off x="1199457" y="521332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4" name="Content Placeholder 12">
            <a:extLst>
              <a:ext uri="{FF2B5EF4-FFF2-40B4-BE49-F238E27FC236}">
                <a16:creationId xmlns:a16="http://schemas.microsoft.com/office/drawing/2014/main" id="{4D2AB6EC-9563-4A3F-B32C-5B6C8DECC827}"/>
              </a:ext>
            </a:extLst>
          </p:cNvPr>
          <p:cNvSpPr>
            <a:spLocks noGrp="1"/>
          </p:cNvSpPr>
          <p:nvPr>
            <p:ph sz="quarter" idx="12" hasCustomPrompt="1"/>
          </p:nvPr>
        </p:nvSpPr>
        <p:spPr>
          <a:xfrm>
            <a:off x="695324" y="156527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5" name="Content Placeholder 12">
            <a:extLst>
              <a:ext uri="{FF2B5EF4-FFF2-40B4-BE49-F238E27FC236}">
                <a16:creationId xmlns:a16="http://schemas.microsoft.com/office/drawing/2014/main" id="{4ABE180E-CFFE-4CAE-A73A-A88BD1BEE804}"/>
              </a:ext>
            </a:extLst>
          </p:cNvPr>
          <p:cNvSpPr>
            <a:spLocks noGrp="1"/>
          </p:cNvSpPr>
          <p:nvPr>
            <p:ph sz="quarter" idx="37" hasCustomPrompt="1"/>
          </p:nvPr>
        </p:nvSpPr>
        <p:spPr>
          <a:xfrm>
            <a:off x="695324" y="278129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6" name="Content Placeholder 12">
            <a:extLst>
              <a:ext uri="{FF2B5EF4-FFF2-40B4-BE49-F238E27FC236}">
                <a16:creationId xmlns:a16="http://schemas.microsoft.com/office/drawing/2014/main" id="{ECD62701-D54F-4D35-A337-33AE67BB7307}"/>
              </a:ext>
            </a:extLst>
          </p:cNvPr>
          <p:cNvSpPr>
            <a:spLocks noGrp="1"/>
          </p:cNvSpPr>
          <p:nvPr>
            <p:ph sz="quarter" idx="38" hasCustomPrompt="1"/>
          </p:nvPr>
        </p:nvSpPr>
        <p:spPr>
          <a:xfrm>
            <a:off x="695324" y="399730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7" name="Content Placeholder 12">
            <a:extLst>
              <a:ext uri="{FF2B5EF4-FFF2-40B4-BE49-F238E27FC236}">
                <a16:creationId xmlns:a16="http://schemas.microsoft.com/office/drawing/2014/main" id="{3CA48A95-C256-4238-BDF0-2E7279624AEB}"/>
              </a:ext>
            </a:extLst>
          </p:cNvPr>
          <p:cNvSpPr>
            <a:spLocks noGrp="1"/>
          </p:cNvSpPr>
          <p:nvPr>
            <p:ph sz="quarter" idx="39" hasCustomPrompt="1"/>
          </p:nvPr>
        </p:nvSpPr>
        <p:spPr>
          <a:xfrm>
            <a:off x="695324" y="521332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350260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ubtitle, 2 Graphs">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40E684A2-92A1-4743-93DB-A2D5AFCE792F}"/>
              </a:ext>
            </a:extLst>
          </p:cNvPr>
          <p:cNvSpPr>
            <a:spLocks noGrp="1"/>
          </p:cNvSpPr>
          <p:nvPr>
            <p:ph type="ftr" sz="quarter" idx="21"/>
          </p:nvPr>
        </p:nvSpPr>
        <p:spPr/>
        <p:txBody>
          <a:bodyPr/>
          <a:lstStyle/>
          <a:p>
            <a:r>
              <a:rPr lang="en-AU"/>
              <a:t>Institute for Teaching and Learning Innovation</a:t>
            </a:r>
          </a:p>
        </p:txBody>
      </p:sp>
      <p:sp>
        <p:nvSpPr>
          <p:cNvPr id="10" name="Slide Number Placeholder 9">
            <a:extLst>
              <a:ext uri="{FF2B5EF4-FFF2-40B4-BE49-F238E27FC236}">
                <a16:creationId xmlns:a16="http://schemas.microsoft.com/office/drawing/2014/main" id="{3B228959-3C67-45BC-954A-A13981901278}"/>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EC2D33F-D887-4527-98FE-88AEA004A9AE}"/>
              </a:ext>
            </a:extLst>
          </p:cNvPr>
          <p:cNvSpPr>
            <a:spLocks noGrp="1"/>
          </p:cNvSpPr>
          <p:nvPr>
            <p:ph sz="quarter" idx="10"/>
          </p:nvPr>
        </p:nvSpPr>
        <p:spPr>
          <a:xfrm>
            <a:off x="695326" y="3068638"/>
            <a:ext cx="5208587" cy="3240086"/>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3">
            <a:extLst>
              <a:ext uri="{FF2B5EF4-FFF2-40B4-BE49-F238E27FC236}">
                <a16:creationId xmlns:a16="http://schemas.microsoft.com/office/drawing/2014/main" id="{564D6273-13C3-41E3-9854-6BA8DC870939}"/>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9" name="Text Placeholder 5">
            <a:extLst>
              <a:ext uri="{FF2B5EF4-FFF2-40B4-BE49-F238E27FC236}">
                <a16:creationId xmlns:a16="http://schemas.microsoft.com/office/drawing/2014/main" id="{60130E7F-2696-4D7D-8351-3A820B0259DC}"/>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20" name="Content Placeholder 9">
            <a:extLst>
              <a:ext uri="{FF2B5EF4-FFF2-40B4-BE49-F238E27FC236}">
                <a16:creationId xmlns:a16="http://schemas.microsoft.com/office/drawing/2014/main" id="{4C22DC31-C022-4D35-A4CA-01E2EE12CEB3}"/>
              </a:ext>
            </a:extLst>
          </p:cNvPr>
          <p:cNvSpPr>
            <a:spLocks noGrp="1"/>
          </p:cNvSpPr>
          <p:nvPr>
            <p:ph sz="quarter" idx="32" hasCustomPrompt="1"/>
          </p:nvPr>
        </p:nvSpPr>
        <p:spPr>
          <a:xfrm>
            <a:off x="695326" y="2780928"/>
            <a:ext cx="5208587"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
        <p:nvSpPr>
          <p:cNvPr id="21" name="Content Placeholder 9">
            <a:extLst>
              <a:ext uri="{FF2B5EF4-FFF2-40B4-BE49-F238E27FC236}">
                <a16:creationId xmlns:a16="http://schemas.microsoft.com/office/drawing/2014/main" id="{6319767D-07B2-4A1E-BE78-9D7F3E8A2DF0}"/>
              </a:ext>
            </a:extLst>
          </p:cNvPr>
          <p:cNvSpPr>
            <a:spLocks noGrp="1"/>
          </p:cNvSpPr>
          <p:nvPr>
            <p:ph sz="quarter" idx="33"/>
          </p:nvPr>
        </p:nvSpPr>
        <p:spPr>
          <a:xfrm>
            <a:off x="6288088" y="3068638"/>
            <a:ext cx="5208587" cy="3240086"/>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9">
            <a:extLst>
              <a:ext uri="{FF2B5EF4-FFF2-40B4-BE49-F238E27FC236}">
                <a16:creationId xmlns:a16="http://schemas.microsoft.com/office/drawing/2014/main" id="{26657DA0-8703-4499-B474-1559693405B0}"/>
              </a:ext>
            </a:extLst>
          </p:cNvPr>
          <p:cNvSpPr>
            <a:spLocks noGrp="1"/>
          </p:cNvSpPr>
          <p:nvPr>
            <p:ph sz="quarter" idx="34" hasCustomPrompt="1"/>
          </p:nvPr>
        </p:nvSpPr>
        <p:spPr>
          <a:xfrm>
            <a:off x="6288088" y="2780928"/>
            <a:ext cx="5208587"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Tree>
    <p:extLst>
      <p:ext uri="{BB962C8B-B14F-4D97-AF65-F5344CB8AC3E}">
        <p14:creationId xmlns:p14="http://schemas.microsoft.com/office/powerpoint/2010/main" val="132465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23BF6C02-0CA6-49E2-A373-73DF26BA1D21}"/>
              </a:ext>
            </a:extLst>
          </p:cNvPr>
          <p:cNvSpPr>
            <a:spLocks noGrp="1"/>
          </p:cNvSpPr>
          <p:nvPr>
            <p:ph type="ftr" sz="quarter" idx="19"/>
          </p:nvPr>
        </p:nvSpPr>
        <p:spPr/>
        <p:txBody>
          <a:bodyPr/>
          <a:lstStyle/>
          <a:p>
            <a:r>
              <a:rPr lang="en-AU"/>
              <a:t>Institute for Teaching and Learning Innovation</a:t>
            </a:r>
          </a:p>
        </p:txBody>
      </p:sp>
      <p:sp>
        <p:nvSpPr>
          <p:cNvPr id="14" name="Slide Number Placeholder 13">
            <a:extLst>
              <a:ext uri="{FF2B5EF4-FFF2-40B4-BE49-F238E27FC236}">
                <a16:creationId xmlns:a16="http://schemas.microsoft.com/office/drawing/2014/main" id="{D89DCE9D-2EC0-4E96-8676-B7755E0D22A7}"/>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E77EF712-8DED-4A52-BD51-103375D11B54}"/>
              </a:ext>
            </a:extLst>
          </p:cNvPr>
          <p:cNvSpPr>
            <a:spLocks noGrp="1"/>
          </p:cNvSpPr>
          <p:nvPr>
            <p:ph sz="quarter" idx="10"/>
          </p:nvPr>
        </p:nvSpPr>
        <p:spPr>
          <a:xfrm>
            <a:off x="695326" y="2636838"/>
            <a:ext cx="10801349"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EE4083B0-5F51-4F95-BD7A-3B4222E8A272}"/>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00BC9CFA-71EA-43AD-BDD4-7FDB2FDF1BD1}"/>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82B9C09-CED4-448F-920B-B0EA81FCD18B}"/>
              </a:ext>
            </a:extLst>
          </p:cNvPr>
          <p:cNvSpPr>
            <a:spLocks noGrp="1"/>
          </p:cNvSpPr>
          <p:nvPr>
            <p:ph sz="quarter" idx="32"/>
          </p:nvPr>
        </p:nvSpPr>
        <p:spPr>
          <a:xfrm>
            <a:off x="695326" y="4579938"/>
            <a:ext cx="10801349"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428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p:txBody>
          <a:bodyPr/>
          <a:lstStyle/>
          <a:p>
            <a:r>
              <a:rPr lang="en-AU"/>
              <a:t>Institute for Teaching and Learning Innovation</a:t>
            </a:r>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073AADBC-DF68-45FD-854E-35806C6DE09F}"/>
              </a:ext>
            </a:extLst>
          </p:cNvPr>
          <p:cNvSpPr>
            <a:spLocks noGrp="1"/>
          </p:cNvSpPr>
          <p:nvPr>
            <p:ph sz="quarter" idx="10"/>
          </p:nvPr>
        </p:nvSpPr>
        <p:spPr>
          <a:xfrm>
            <a:off x="695326"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AFEEB2E7-44F2-48F2-BBFC-DF704AD7B376}"/>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FF3FFB07-730C-4029-A1B2-3F55F310FE8D}"/>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4FAE2FD6-F041-4D7F-8F92-2AFDD991FE5D}"/>
              </a:ext>
            </a:extLst>
          </p:cNvPr>
          <p:cNvSpPr>
            <a:spLocks noGrp="1"/>
          </p:cNvSpPr>
          <p:nvPr>
            <p:ph sz="quarter" idx="32"/>
          </p:nvPr>
        </p:nvSpPr>
        <p:spPr>
          <a:xfrm>
            <a:off x="4427539" y="3068638"/>
            <a:ext cx="7069136"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51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p:txBody>
          <a:bodyPr/>
          <a:lstStyle/>
          <a:p>
            <a:r>
              <a:rPr lang="en-AU"/>
              <a:t>Institute for Teaching and Learning Innovation</a:t>
            </a:r>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C6A8FED-FA65-4CA1-BCAC-A45FB3462E67}"/>
              </a:ext>
            </a:extLst>
          </p:cNvPr>
          <p:cNvSpPr>
            <a:spLocks noGrp="1"/>
          </p:cNvSpPr>
          <p:nvPr>
            <p:ph sz="quarter" idx="10"/>
          </p:nvPr>
        </p:nvSpPr>
        <p:spPr>
          <a:xfrm>
            <a:off x="8094663" y="3068638"/>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D65DFCA3-BD94-4763-9B1A-CD6AE2B1E931}"/>
              </a:ext>
            </a:extLst>
          </p:cNvPr>
          <p:cNvSpPr>
            <a:spLocks noGrp="1"/>
          </p:cNvSpPr>
          <p:nvPr>
            <p:ph type="title"/>
          </p:nvPr>
        </p:nvSpPr>
        <p:spPr>
          <a:xfrm>
            <a:off x="695325" y="1561647"/>
            <a:ext cx="10801351"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20E119BA-A47F-4967-9FEC-495C9F92A72D}"/>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75AE0700-627C-416D-BA13-5D2F3C8E5562}"/>
              </a:ext>
            </a:extLst>
          </p:cNvPr>
          <p:cNvSpPr>
            <a:spLocks noGrp="1"/>
          </p:cNvSpPr>
          <p:nvPr>
            <p:ph sz="quarter" idx="32"/>
          </p:nvPr>
        </p:nvSpPr>
        <p:spPr>
          <a:xfrm>
            <a:off x="695325" y="3068638"/>
            <a:ext cx="7096125"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08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12191999" cy="6857999"/>
          </a:xfrm>
          <a:prstGeom prst="rect">
            <a:avLst/>
          </a:prstGeom>
          <a:solidFill>
            <a:schemeClr val="bg1">
              <a:lumMod val="95000"/>
            </a:schemeClr>
          </a:solidFill>
        </p:spPr>
        <p:txBody>
          <a:bodyPr vert="horz" wrap="square" lIns="0" tIns="0" rIns="0" bIns="0" rtlCol="0" anchor="ctr" anchorCtr="0">
            <a:noAutofit/>
          </a:bodyPr>
          <a:lstStyle>
            <a:lvl1pPr algn="ctr">
              <a:defRPr lang="en-AU" dirty="0"/>
            </a:lvl1pPr>
          </a:lstStyle>
          <a:p>
            <a:pPr lvl="0"/>
            <a:r>
              <a:rPr lang="en-AU"/>
              <a:t>Click icon to add picture</a:t>
            </a:r>
            <a:br>
              <a:rPr lang="en-AU"/>
            </a:br>
            <a:br>
              <a:rPr lang="en-AU"/>
            </a:br>
            <a:br>
              <a:rPr lang="en-AU"/>
            </a:br>
            <a:endParaRPr lang="en-AU"/>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bg1"/>
          </a:solidFill>
        </p:spPr>
        <p:txBody>
          <a:bodyPr lIns="180000" tIns="1260000" rIns="180000" bIns="180000" anchor="t">
            <a:normAutofit/>
          </a:bodyPr>
          <a:lstStyle>
            <a:lvl1pPr marL="285750" indent="-285750" algn="l">
              <a:buClr>
                <a:schemeClr val="bg1"/>
              </a:buClr>
              <a:buFont typeface="Arial" panose="020B0604020202020204" pitchFamily="34" charset="0"/>
              <a:buChar char="•"/>
              <a:defRPr lang="en-AU" dirty="0">
                <a:solidFill>
                  <a:schemeClr val="tx1"/>
                </a:solidFill>
              </a:defRPr>
            </a:lvl1pPr>
          </a:lstStyle>
          <a:p>
            <a:pPr lvl="0"/>
            <a:r>
              <a:rPr lang="en-AU"/>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1127448" y="1340768"/>
            <a:ext cx="2592288" cy="876470"/>
          </a:xfrm>
        </p:spPr>
        <p:txBody>
          <a:bodyPr anchor="t">
            <a:normAutofit/>
          </a:bodyPr>
          <a:lstStyle>
            <a:lvl1pPr>
              <a:defRPr sz="2800"/>
            </a:lvl1pPr>
          </a:lstStyle>
          <a:p>
            <a:r>
              <a:rPr lang="en-US"/>
              <a:t>[Title]</a:t>
            </a:r>
            <a:endParaRPr lang="en-AU"/>
          </a:p>
        </p:txBody>
      </p:sp>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p:txBody>
          <a:bodyPr/>
          <a:lstStyle>
            <a:lvl1pPr>
              <a:defRPr>
                <a:solidFill>
                  <a:schemeClr val="bg1"/>
                </a:solidFill>
              </a:defRPr>
            </a:lvl1pPr>
          </a:lstStyle>
          <a:p>
            <a:r>
              <a:rPr lang="en-AU"/>
              <a:t>Institute for Teaching and Learning Innovation</a:t>
            </a:r>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lvl1pPr>
              <a:defRPr>
                <a:solidFill>
                  <a:schemeClr val="bg1"/>
                </a:solidFill>
              </a:defRPr>
            </a:lvl1pPr>
          </a:lstStyle>
          <a:p>
            <a:fld id="{E917DE0E-AFB1-41FD-BC35-27DB61CA125F}" type="slidenum">
              <a:rPr lang="en-AU" smtClean="0"/>
              <a:pPr/>
              <a:t>‹#›</a:t>
            </a:fld>
            <a:endParaRPr lang="en-AU"/>
          </a:p>
        </p:txBody>
      </p:sp>
    </p:spTree>
    <p:extLst>
      <p:ext uri="{BB962C8B-B14F-4D97-AF65-F5344CB8AC3E}">
        <p14:creationId xmlns:p14="http://schemas.microsoft.com/office/powerpoint/2010/main" val="103343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2636838"/>
            <a:ext cx="10801349" cy="3312482"/>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br>
              <a:rPr lang="en-AU"/>
            </a:br>
            <a:br>
              <a:rPr lang="en-AU"/>
            </a:br>
            <a:br>
              <a:rPr lang="en-AU"/>
            </a:br>
            <a:endParaRPr lang="en-AU"/>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p:txBody>
          <a:bodyPr/>
          <a:lstStyle/>
          <a:p>
            <a:r>
              <a:rPr lang="en-AU"/>
              <a:t>Institute for Teaching and Learning Innovation</a:t>
            </a:r>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ext Placeholder 5">
            <a:extLst>
              <a:ext uri="{FF2B5EF4-FFF2-40B4-BE49-F238E27FC236}">
                <a16:creationId xmlns:a16="http://schemas.microsoft.com/office/drawing/2014/main" id="{FE9E9E33-B596-4A72-ACBD-699AC270638F}"/>
              </a:ext>
            </a:extLst>
          </p:cNvPr>
          <p:cNvSpPr>
            <a:spLocks noGrp="1"/>
          </p:cNvSpPr>
          <p:nvPr>
            <p:ph type="body" sz="quarter" idx="31" hasCustomPrompt="1"/>
          </p:nvPr>
        </p:nvSpPr>
        <p:spPr>
          <a:xfrm>
            <a:off x="695325" y="2130706"/>
            <a:ext cx="1080135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87158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with Image Two Third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E278AFA-A93C-4FAD-AA41-A6E61D8974AC}"/>
              </a:ext>
            </a:extLst>
          </p:cNvPr>
          <p:cNvSpPr>
            <a:spLocks noGrp="1"/>
          </p:cNvSpPr>
          <p:nvPr>
            <p:ph type="pic" sz="quarter" idx="23" hasCustomPrompt="1"/>
          </p:nvPr>
        </p:nvSpPr>
        <p:spPr>
          <a:xfrm>
            <a:off x="4400549" y="-4"/>
            <a:ext cx="7810872" cy="685800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8" name="Footer Placeholder 7">
            <a:extLst>
              <a:ext uri="{FF2B5EF4-FFF2-40B4-BE49-F238E27FC236}">
                <a16:creationId xmlns:a16="http://schemas.microsoft.com/office/drawing/2014/main" id="{0DA6D18E-7831-44BE-9F27-A68CFE3B02CE}"/>
              </a:ext>
            </a:extLst>
          </p:cNvPr>
          <p:cNvSpPr>
            <a:spLocks noGrp="1"/>
          </p:cNvSpPr>
          <p:nvPr>
            <p:ph type="ftr" sz="quarter" idx="15"/>
          </p:nvPr>
        </p:nvSpPr>
        <p:spPr/>
        <p:txBody>
          <a:bodyPr/>
          <a:lstStyle/>
          <a:p>
            <a:r>
              <a:rPr lang="en-AU"/>
              <a:t>Institute for Teaching and Learning Innovation</a:t>
            </a:r>
          </a:p>
        </p:txBody>
      </p:sp>
      <p:sp>
        <p:nvSpPr>
          <p:cNvPr id="11" name="Slide Number Placeholder 10">
            <a:extLst>
              <a:ext uri="{FF2B5EF4-FFF2-40B4-BE49-F238E27FC236}">
                <a16:creationId xmlns:a16="http://schemas.microsoft.com/office/drawing/2014/main" id="{CBA412D2-A7E4-4007-BC7B-41EB3D0B601C}"/>
              </a:ext>
            </a:extLst>
          </p:cNvPr>
          <p:cNvSpPr>
            <a:spLocks noGrp="1"/>
          </p:cNvSpPr>
          <p:nvPr>
            <p:ph type="sldNum" sz="quarter" idx="16"/>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8" name="Content Placeholder 17">
            <a:extLst>
              <a:ext uri="{FF2B5EF4-FFF2-40B4-BE49-F238E27FC236}">
                <a16:creationId xmlns:a16="http://schemas.microsoft.com/office/drawing/2014/main" id="{8F8ED989-2306-4E52-9B82-69A7EC193988}"/>
              </a:ext>
            </a:extLst>
          </p:cNvPr>
          <p:cNvSpPr>
            <a:spLocks noGrp="1"/>
          </p:cNvSpPr>
          <p:nvPr>
            <p:ph sz="quarter" idx="24"/>
          </p:nvPr>
        </p:nvSpPr>
        <p:spPr>
          <a:xfrm>
            <a:off x="695326" y="3068638"/>
            <a:ext cx="3384549"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lnSpc>
                <a:spcPct val="100000"/>
              </a:lnSpc>
              <a:spcAft>
                <a:spcPts val="1200"/>
              </a:spcAft>
              <a:defRPr sz="1400"/>
            </a:lvl1pPr>
            <a:lvl2pPr>
              <a:lnSpc>
                <a:spcPct val="100000"/>
              </a:lnSpc>
              <a:spcAft>
                <a:spcPts val="1200"/>
              </a:spcAft>
              <a:defRPr sz="1400"/>
            </a:lvl2pPr>
            <a:lvl3pPr>
              <a:lnSpc>
                <a:spcPct val="100000"/>
              </a:lnSpc>
              <a:spcAft>
                <a:spcPts val="1200"/>
              </a:spcAft>
              <a:defRPr sz="1400"/>
            </a:lvl3pPr>
            <a:lvl4pPr>
              <a:lnSpc>
                <a:spcPct val="100000"/>
              </a:lnSpc>
              <a:spcAft>
                <a:spcPts val="1200"/>
              </a:spcAft>
              <a:defRPr sz="1400"/>
            </a:lvl4pPr>
            <a:lvl5pPr>
              <a:lnSpc>
                <a:spcPct val="100000"/>
              </a:lnSpc>
              <a:spcAft>
                <a:spcPts val="12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Title 1">
            <a:extLst>
              <a:ext uri="{FF2B5EF4-FFF2-40B4-BE49-F238E27FC236}">
                <a16:creationId xmlns:a16="http://schemas.microsoft.com/office/drawing/2014/main" id="{4ABC919D-2CAB-42EE-BCCF-5B744E8E7227}"/>
              </a:ext>
            </a:extLst>
          </p:cNvPr>
          <p:cNvSpPr>
            <a:spLocks noGrp="1"/>
          </p:cNvSpPr>
          <p:nvPr>
            <p:ph type="title" hasCustomPrompt="1"/>
          </p:nvPr>
        </p:nvSpPr>
        <p:spPr>
          <a:xfrm>
            <a:off x="695327" y="1557338"/>
            <a:ext cx="3384548" cy="503510"/>
          </a:xfrm>
        </p:spPr>
        <p:txBody>
          <a:bodyPr anchor="t">
            <a:noAutofit/>
          </a:bodyPr>
          <a:lstStyle>
            <a:lvl1pPr>
              <a:defRPr sz="4000"/>
            </a:lvl1pPr>
          </a:lstStyle>
          <a:p>
            <a:r>
              <a:rPr lang="en-US"/>
              <a:t>Title here</a:t>
            </a:r>
            <a:endParaRPr lang="en-AU"/>
          </a:p>
        </p:txBody>
      </p:sp>
      <p:sp>
        <p:nvSpPr>
          <p:cNvPr id="22" name="Text Placeholder 5">
            <a:extLst>
              <a:ext uri="{FF2B5EF4-FFF2-40B4-BE49-F238E27FC236}">
                <a16:creationId xmlns:a16="http://schemas.microsoft.com/office/drawing/2014/main" id="{F4130282-F858-425B-AE74-20EE73DF9819}"/>
              </a:ext>
            </a:extLst>
          </p:cNvPr>
          <p:cNvSpPr>
            <a:spLocks noGrp="1"/>
          </p:cNvSpPr>
          <p:nvPr>
            <p:ph type="body" sz="quarter" idx="31" hasCustomPrompt="1"/>
          </p:nvPr>
        </p:nvSpPr>
        <p:spPr>
          <a:xfrm>
            <a:off x="695326" y="2130706"/>
            <a:ext cx="3384548"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16037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with Image Half">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734EC9E-80A6-4F00-A6C2-0211431E31A4}"/>
              </a:ext>
            </a:extLst>
          </p:cNvPr>
          <p:cNvSpPr>
            <a:spLocks noGrp="1"/>
          </p:cNvSpPr>
          <p:nvPr>
            <p:ph type="ftr" sz="quarter" idx="20"/>
          </p:nvPr>
        </p:nvSpPr>
        <p:spPr/>
        <p:txBody>
          <a:bodyPr/>
          <a:lstStyle/>
          <a:p>
            <a:r>
              <a:rPr lang="en-AU"/>
              <a:t>Institute for Teaching and Learning Innovation</a:t>
            </a:r>
          </a:p>
        </p:txBody>
      </p:sp>
      <p:sp>
        <p:nvSpPr>
          <p:cNvPr id="18" name="Picture Placeholder 17">
            <a:extLst>
              <a:ext uri="{FF2B5EF4-FFF2-40B4-BE49-F238E27FC236}">
                <a16:creationId xmlns:a16="http://schemas.microsoft.com/office/drawing/2014/main" id="{ADD8DE5C-8A89-400F-8CA9-77C24E2B49BA}"/>
              </a:ext>
            </a:extLst>
          </p:cNvPr>
          <p:cNvSpPr>
            <a:spLocks noGrp="1"/>
          </p:cNvSpPr>
          <p:nvPr>
            <p:ph type="pic" sz="quarter" idx="22" hasCustomPrompt="1"/>
          </p:nvPr>
        </p:nvSpPr>
        <p:spPr>
          <a:xfrm>
            <a:off x="5591945" y="-4"/>
            <a:ext cx="6586315" cy="6858001"/>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Slide Number Placeholder 6">
            <a:extLst>
              <a:ext uri="{FF2B5EF4-FFF2-40B4-BE49-F238E27FC236}">
                <a16:creationId xmlns:a16="http://schemas.microsoft.com/office/drawing/2014/main" id="{EFD63467-2027-4D99-8858-F83AC8390523}"/>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3" name="Content Placeholder 22">
            <a:extLst>
              <a:ext uri="{FF2B5EF4-FFF2-40B4-BE49-F238E27FC236}">
                <a16:creationId xmlns:a16="http://schemas.microsoft.com/office/drawing/2014/main" id="{5E6B1A59-9939-4457-A48E-2E14017A35CE}"/>
              </a:ext>
            </a:extLst>
          </p:cNvPr>
          <p:cNvSpPr>
            <a:spLocks noGrp="1"/>
          </p:cNvSpPr>
          <p:nvPr>
            <p:ph sz="quarter" idx="23"/>
          </p:nvPr>
        </p:nvSpPr>
        <p:spPr>
          <a:xfrm>
            <a:off x="695326" y="3068638"/>
            <a:ext cx="4500000"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smtClean="0"/>
            </a:lvl1pPr>
            <a:lvl2pPr>
              <a:defRPr lang="en-US" sz="1400" smtClean="0"/>
            </a:lvl2pPr>
            <a:lvl3pPr>
              <a:defRPr lang="en-US" sz="1400" smtClean="0"/>
            </a:lvl3pPr>
            <a:lvl4pPr>
              <a:defRPr lang="en-US" sz="1400" smtClean="0"/>
            </a:lvl4pPr>
            <a:lvl5pPr>
              <a:defRPr lang="en-AU" sz="140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24" name="Title 1">
            <a:extLst>
              <a:ext uri="{FF2B5EF4-FFF2-40B4-BE49-F238E27FC236}">
                <a16:creationId xmlns:a16="http://schemas.microsoft.com/office/drawing/2014/main" id="{F3F9AAC9-FF46-40B0-8882-C71A56BB2719}"/>
              </a:ext>
            </a:extLst>
          </p:cNvPr>
          <p:cNvSpPr>
            <a:spLocks noGrp="1"/>
          </p:cNvSpPr>
          <p:nvPr>
            <p:ph type="title" hasCustomPrompt="1"/>
          </p:nvPr>
        </p:nvSpPr>
        <p:spPr>
          <a:xfrm>
            <a:off x="695327" y="1557338"/>
            <a:ext cx="4500000" cy="503510"/>
          </a:xfrm>
        </p:spPr>
        <p:txBody>
          <a:bodyPr anchor="t">
            <a:noAutofit/>
          </a:bodyPr>
          <a:lstStyle>
            <a:lvl1pPr>
              <a:defRPr sz="4000"/>
            </a:lvl1pPr>
          </a:lstStyle>
          <a:p>
            <a:r>
              <a:rPr lang="en-US"/>
              <a:t>Title here</a:t>
            </a:r>
            <a:endParaRPr lang="en-AU"/>
          </a:p>
        </p:txBody>
      </p:sp>
      <p:sp>
        <p:nvSpPr>
          <p:cNvPr id="25" name="Text Placeholder 5">
            <a:extLst>
              <a:ext uri="{FF2B5EF4-FFF2-40B4-BE49-F238E27FC236}">
                <a16:creationId xmlns:a16="http://schemas.microsoft.com/office/drawing/2014/main" id="{34EB2009-A38E-42C4-8D4A-72D274A5A488}"/>
              </a:ext>
            </a:extLst>
          </p:cNvPr>
          <p:cNvSpPr>
            <a:spLocks noGrp="1"/>
          </p:cNvSpPr>
          <p:nvPr>
            <p:ph type="body" sz="quarter" idx="31" hasCustomPrompt="1"/>
          </p:nvPr>
        </p:nvSpPr>
        <p:spPr>
          <a:xfrm>
            <a:off x="695326" y="2130706"/>
            <a:ext cx="450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91281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with Image One Thir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95E7F27E-BB6C-4782-8015-F05E2C5C1EDC}"/>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9" name="Picture Placeholder 18">
            <a:extLst>
              <a:ext uri="{FF2B5EF4-FFF2-40B4-BE49-F238E27FC236}">
                <a16:creationId xmlns:a16="http://schemas.microsoft.com/office/drawing/2014/main" id="{2D3E74F8-FA5A-4025-A701-02F364DB2A54}"/>
              </a:ext>
            </a:extLst>
          </p:cNvPr>
          <p:cNvSpPr>
            <a:spLocks noGrp="1"/>
          </p:cNvSpPr>
          <p:nvPr>
            <p:ph type="pic" sz="quarter" idx="22" hasCustomPrompt="1"/>
          </p:nvPr>
        </p:nvSpPr>
        <p:spPr>
          <a:xfrm>
            <a:off x="8125074" y="-3"/>
            <a:ext cx="4066927" cy="6858001"/>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Footer Placeholder 6">
            <a:extLst>
              <a:ext uri="{FF2B5EF4-FFF2-40B4-BE49-F238E27FC236}">
                <a16:creationId xmlns:a16="http://schemas.microsoft.com/office/drawing/2014/main" id="{EEA16CAE-14B9-4A43-877B-E46EF044168C}"/>
              </a:ext>
            </a:extLst>
          </p:cNvPr>
          <p:cNvSpPr>
            <a:spLocks noGrp="1"/>
          </p:cNvSpPr>
          <p:nvPr>
            <p:ph type="ftr" sz="quarter" idx="20"/>
          </p:nvPr>
        </p:nvSpPr>
        <p:spPr/>
        <p:txBody>
          <a:bodyPr/>
          <a:lstStyle/>
          <a:p>
            <a:r>
              <a:rPr lang="en-AU"/>
              <a:t>Institute for Teaching and Learning Innovation</a:t>
            </a:r>
          </a:p>
        </p:txBody>
      </p:sp>
      <p:sp>
        <p:nvSpPr>
          <p:cNvPr id="8" name="Slide Number Placeholder 7">
            <a:extLst>
              <a:ext uri="{FF2B5EF4-FFF2-40B4-BE49-F238E27FC236}">
                <a16:creationId xmlns:a16="http://schemas.microsoft.com/office/drawing/2014/main" id="{195BFC0C-3AAF-4677-B586-CD5CBF731F79}"/>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1" name="Title 1">
            <a:extLst>
              <a:ext uri="{FF2B5EF4-FFF2-40B4-BE49-F238E27FC236}">
                <a16:creationId xmlns:a16="http://schemas.microsoft.com/office/drawing/2014/main" id="{FDE1070F-73A4-4C19-B1CF-FB38DA047EC1}"/>
              </a:ext>
            </a:extLst>
          </p:cNvPr>
          <p:cNvSpPr>
            <a:spLocks noGrp="1"/>
          </p:cNvSpPr>
          <p:nvPr>
            <p:ph type="title"/>
          </p:nvPr>
        </p:nvSpPr>
        <p:spPr>
          <a:xfrm>
            <a:off x="695326" y="1557338"/>
            <a:ext cx="7096125" cy="503510"/>
          </a:xfrm>
        </p:spPr>
        <p:txBody>
          <a:bodyPr anchor="t">
            <a:noAutofit/>
          </a:bodyPr>
          <a:lstStyle>
            <a:lvl1pPr>
              <a:defRPr sz="4000"/>
            </a:lvl1pPr>
          </a:lstStyle>
          <a:p>
            <a:r>
              <a:rPr lang="en-US"/>
              <a:t>Click to edit Master title style</a:t>
            </a:r>
            <a:endParaRPr lang="en-AU"/>
          </a:p>
        </p:txBody>
      </p:sp>
      <p:sp>
        <p:nvSpPr>
          <p:cNvPr id="25" name="Content Placeholder 24">
            <a:extLst>
              <a:ext uri="{FF2B5EF4-FFF2-40B4-BE49-F238E27FC236}">
                <a16:creationId xmlns:a16="http://schemas.microsoft.com/office/drawing/2014/main" id="{FBA097BA-93E9-4864-A12D-108034747944}"/>
              </a:ext>
            </a:extLst>
          </p:cNvPr>
          <p:cNvSpPr>
            <a:spLocks noGrp="1"/>
          </p:cNvSpPr>
          <p:nvPr>
            <p:ph sz="quarter" idx="23"/>
          </p:nvPr>
        </p:nvSpPr>
        <p:spPr>
          <a:xfrm>
            <a:off x="695326" y="3068638"/>
            <a:ext cx="7096124" cy="3240087"/>
          </a:xfrm>
          <a:custGeom>
            <a:avLst/>
            <a:gdLst>
              <a:gd name="connsiteX0" fmla="*/ 0 w 7096124"/>
              <a:gd name="connsiteY0" fmla="*/ 0 h 3240087"/>
              <a:gd name="connsiteX1" fmla="*/ 7096124 w 7096124"/>
              <a:gd name="connsiteY1" fmla="*/ 0 h 3240087"/>
              <a:gd name="connsiteX2" fmla="*/ 7096124 w 7096124"/>
              <a:gd name="connsiteY2" fmla="*/ 3240087 h 3240087"/>
              <a:gd name="connsiteX3" fmla="*/ 0 w 709612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7096124" h="3240087">
                <a:moveTo>
                  <a:pt x="0" y="0"/>
                </a:moveTo>
                <a:lnTo>
                  <a:pt x="7096124" y="0"/>
                </a:lnTo>
                <a:lnTo>
                  <a:pt x="7096124" y="3240087"/>
                </a:lnTo>
                <a:lnTo>
                  <a:pt x="0" y="3240087"/>
                </a:lnTo>
                <a:close/>
              </a:path>
            </a:pathLst>
          </a:custGeom>
        </p:spPr>
        <p:txBody>
          <a:bodyPr vert="horz" wrap="square"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AU" sz="1400" dirty="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31" name="Text Placeholder 5">
            <a:extLst>
              <a:ext uri="{FF2B5EF4-FFF2-40B4-BE49-F238E27FC236}">
                <a16:creationId xmlns:a16="http://schemas.microsoft.com/office/drawing/2014/main" id="{C6C5E2F5-0061-4600-A426-EB0BCA3B0D86}"/>
              </a:ext>
            </a:extLst>
          </p:cNvPr>
          <p:cNvSpPr>
            <a:spLocks noGrp="1"/>
          </p:cNvSpPr>
          <p:nvPr>
            <p:ph type="body" sz="quarter" idx="31" hasCustomPrompt="1"/>
          </p:nvPr>
        </p:nvSpPr>
        <p:spPr>
          <a:xfrm>
            <a:off x="695325" y="2130706"/>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98941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gradFill>
          <a:gsLst>
            <a:gs pos="82000">
              <a:schemeClr val="accent1"/>
            </a:gs>
            <a:gs pos="0">
              <a:schemeClr val="accent2"/>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3637" y="2412012"/>
            <a:ext cx="628377" cy="609398"/>
          </a:xfrm>
          <a:noFill/>
        </p:spPr>
        <p:txBody>
          <a:bodyPr wrap="none" lIns="0" tIns="0" rIns="0" bIns="0" rtlCol="0">
            <a:spAutoFit/>
          </a:bodyPr>
          <a:lstStyle>
            <a:lvl1pPr>
              <a:defRPr lang="en-AU" sz="4400" spc="0" baseline="0" dirty="0">
                <a:solidFill>
                  <a:schemeClr val="bg1">
                    <a:alpha val="54000"/>
                  </a:schemeClr>
                </a:solidFill>
                <a:latin typeface="+mn-lt"/>
                <a:ea typeface="+mn-ea"/>
                <a:cs typeface="+mn-cs"/>
              </a:defRPr>
            </a:lvl1pPr>
          </a:lstStyle>
          <a:p>
            <a:pPr marL="0" lvl="0"/>
            <a:r>
              <a:rPr lang="en-US"/>
              <a:t>##</a:t>
            </a:r>
            <a:endParaRPr lang="en-AU"/>
          </a:p>
        </p:txBody>
      </p:sp>
      <p:sp>
        <p:nvSpPr>
          <p:cNvPr id="7" name="Text Placeholder 6"/>
          <p:cNvSpPr>
            <a:spLocks noGrp="1"/>
          </p:cNvSpPr>
          <p:nvPr>
            <p:ph type="body" sz="quarter" idx="10" hasCustomPrompt="1"/>
          </p:nvPr>
        </p:nvSpPr>
        <p:spPr>
          <a:xfrm>
            <a:off x="3489798" y="3113744"/>
            <a:ext cx="5558530" cy="1030539"/>
          </a:xfrm>
          <a:prstGeom prst="rect">
            <a:avLst/>
          </a:prstGeom>
          <a:noFill/>
        </p:spPr>
        <p:txBody>
          <a:bodyPr wrap="square" lIns="0" tIns="0" rIns="0" bIns="0" rtlCol="0">
            <a:spAutoFit/>
          </a:bodyPr>
          <a:lstStyle>
            <a:lvl1pPr>
              <a:defRPr lang="en-US" sz="6600" b="0" spc="0" baseline="0" dirty="0">
                <a:solidFill>
                  <a:schemeClr val="bg1"/>
                </a:solidFill>
                <a:latin typeface="+mn-lt"/>
              </a:defRPr>
            </a:lvl1pPr>
          </a:lstStyle>
          <a:p>
            <a:pPr lvl="0"/>
            <a:r>
              <a:rPr lang="en-US"/>
              <a:t>Divider slide</a:t>
            </a:r>
          </a:p>
        </p:txBody>
      </p:sp>
      <p:sp>
        <p:nvSpPr>
          <p:cNvPr id="8" name="TextBox 7">
            <a:extLst>
              <a:ext uri="{FF2B5EF4-FFF2-40B4-BE49-F238E27FC236}">
                <a16:creationId xmlns:a16="http://schemas.microsoft.com/office/drawing/2014/main" id="{57A07765-DB77-44E5-9420-D56F1378074A}"/>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3" name="Footer Placeholder 2">
            <a:extLst>
              <a:ext uri="{FF2B5EF4-FFF2-40B4-BE49-F238E27FC236}">
                <a16:creationId xmlns:a16="http://schemas.microsoft.com/office/drawing/2014/main" id="{BF6808C9-7379-4CEA-AE34-E3B5E8E0DBEE}"/>
              </a:ext>
            </a:extLst>
          </p:cNvPr>
          <p:cNvSpPr>
            <a:spLocks noGrp="1"/>
          </p:cNvSpPr>
          <p:nvPr>
            <p:ph type="ftr" sz="quarter" idx="11"/>
          </p:nvPr>
        </p:nvSpPr>
        <p:spPr/>
        <p:txBody>
          <a:bodyPr/>
          <a:lstStyle>
            <a:lvl1pPr>
              <a:defRPr>
                <a:solidFill>
                  <a:schemeClr val="bg1"/>
                </a:solidFill>
              </a:defRPr>
            </a:lvl1pPr>
          </a:lstStyle>
          <a:p>
            <a:r>
              <a:rPr lang="en-AU"/>
              <a:t>#R2TWeek</a:t>
            </a:r>
          </a:p>
        </p:txBody>
      </p:sp>
      <p:sp>
        <p:nvSpPr>
          <p:cNvPr id="4" name="Slide Number Placeholder 3">
            <a:extLst>
              <a:ext uri="{FF2B5EF4-FFF2-40B4-BE49-F238E27FC236}">
                <a16:creationId xmlns:a16="http://schemas.microsoft.com/office/drawing/2014/main" id="{ABBC5744-410D-4142-9A5C-3393BBFD83EC}"/>
              </a:ext>
            </a:extLst>
          </p:cNvPr>
          <p:cNvSpPr>
            <a:spLocks noGrp="1"/>
          </p:cNvSpPr>
          <p:nvPr>
            <p:ph type="sldNum" sz="quarter" idx="12"/>
          </p:nvPr>
        </p:nvSpPr>
        <p:spPr/>
        <p:txBody>
          <a:bodyPr/>
          <a:lstStyle>
            <a:lvl1pPr>
              <a:defRPr>
                <a:solidFill>
                  <a:schemeClr val="bg1"/>
                </a:solidFill>
              </a:defRPr>
            </a:lvl1pPr>
          </a:lstStyle>
          <a:p>
            <a:fld id="{E917DE0E-AFB1-41FD-BC35-27DB61CA125F}" type="slidenum">
              <a:rPr lang="en-AU" smtClean="0"/>
              <a:pPr/>
              <a:t>‹#›</a:t>
            </a:fld>
            <a:endParaRPr lang="en-AU"/>
          </a:p>
        </p:txBody>
      </p:sp>
      <p:grpSp>
        <p:nvGrpSpPr>
          <p:cNvPr id="13" name="Group 12">
            <a:extLst>
              <a:ext uri="{FF2B5EF4-FFF2-40B4-BE49-F238E27FC236}">
                <a16:creationId xmlns:a16="http://schemas.microsoft.com/office/drawing/2014/main" id="{7DF7CB7E-3B6B-4D2E-86A1-641B43A0A14C}"/>
              </a:ext>
            </a:extLst>
          </p:cNvPr>
          <p:cNvGrpSpPr/>
          <p:nvPr userDrawn="1"/>
        </p:nvGrpSpPr>
        <p:grpSpPr>
          <a:xfrm>
            <a:off x="0" y="3748429"/>
            <a:ext cx="12200354" cy="3109571"/>
            <a:chOff x="0" y="2420888"/>
            <a:chExt cx="17408940" cy="4437112"/>
          </a:xfrm>
          <a:solidFill>
            <a:srgbClr val="FFFFFF"/>
          </a:solidFill>
        </p:grpSpPr>
        <p:sp>
          <p:nvSpPr>
            <p:cNvPr id="14" name="Freeform: Shape 13">
              <a:extLst>
                <a:ext uri="{FF2B5EF4-FFF2-40B4-BE49-F238E27FC236}">
                  <a16:creationId xmlns:a16="http://schemas.microsoft.com/office/drawing/2014/main" id="{76E0EACE-D844-41BE-AB6F-4F5D1E92ADE8}"/>
                </a:ext>
              </a:extLst>
            </p:cNvPr>
            <p:cNvSpPr/>
            <p:nvPr/>
          </p:nvSpPr>
          <p:spPr>
            <a:xfrm>
              <a:off x="13545188" y="2420888"/>
              <a:ext cx="3863752" cy="4437112"/>
            </a:xfrm>
            <a:custGeom>
              <a:avLst/>
              <a:gdLst>
                <a:gd name="connsiteX0" fmla="*/ 3863236 w 3863752"/>
                <a:gd name="connsiteY0" fmla="*/ 0 h 4437112"/>
                <a:gd name="connsiteX1" fmla="*/ 3863752 w 3863752"/>
                <a:gd name="connsiteY1" fmla="*/ 0 h 4437112"/>
                <a:gd name="connsiteX2" fmla="*/ 3863752 w 3863752"/>
                <a:gd name="connsiteY2" fmla="*/ 4437112 h 4437112"/>
                <a:gd name="connsiteX3" fmla="*/ 0 w 3863752"/>
                <a:gd name="connsiteY3" fmla="*/ 4437112 h 4437112"/>
                <a:gd name="connsiteX4" fmla="*/ 0 w 3863752"/>
                <a:gd name="connsiteY4" fmla="*/ 4436866 h 4437112"/>
                <a:gd name="connsiteX5" fmla="*/ 3863236 w 3863752"/>
                <a:gd name="connsiteY5" fmla="*/ 4436866 h 4437112"/>
                <a:gd name="connsiteX6" fmla="*/ 1983400 w 3863752"/>
                <a:gd name="connsiteY6" fmla="*/ 3838304 h 4437112"/>
                <a:gd name="connsiteX7" fmla="*/ 659694 w 3863752"/>
                <a:gd name="connsiteY7" fmla="*/ 4072197 h 4437112"/>
                <a:gd name="connsiteX8" fmla="*/ 2087964 w 3863752"/>
                <a:gd name="connsiteY8" fmla="*/ 2865367 h 4437112"/>
                <a:gd name="connsiteX9" fmla="*/ 3863236 w 3863752"/>
                <a:gd name="connsiteY9" fmla="*/ 2819313 h 4437112"/>
                <a:gd name="connsiteX10" fmla="*/ 3863236 w 3863752"/>
                <a:gd name="connsiteY10" fmla="*/ 0 h 443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3752" h="4437112">
                  <a:moveTo>
                    <a:pt x="3863236" y="0"/>
                  </a:moveTo>
                  <a:lnTo>
                    <a:pt x="3863752" y="0"/>
                  </a:lnTo>
                  <a:lnTo>
                    <a:pt x="3863752" y="4437112"/>
                  </a:lnTo>
                  <a:lnTo>
                    <a:pt x="0" y="4437112"/>
                  </a:lnTo>
                  <a:lnTo>
                    <a:pt x="0" y="4436866"/>
                  </a:lnTo>
                  <a:lnTo>
                    <a:pt x="3863236" y="4436866"/>
                  </a:lnTo>
                  <a:cubicBezTo>
                    <a:pt x="3427746" y="4377634"/>
                    <a:pt x="2669005" y="4045839"/>
                    <a:pt x="1983400" y="3838304"/>
                  </a:cubicBezTo>
                  <a:cubicBezTo>
                    <a:pt x="1205976" y="3602529"/>
                    <a:pt x="1033343" y="3757202"/>
                    <a:pt x="659694" y="4072197"/>
                  </a:cubicBezTo>
                  <a:cubicBezTo>
                    <a:pt x="741520" y="3974584"/>
                    <a:pt x="1638425" y="3101867"/>
                    <a:pt x="2087964" y="2865367"/>
                  </a:cubicBezTo>
                  <a:cubicBezTo>
                    <a:pt x="2967925" y="2401926"/>
                    <a:pt x="3805596" y="2799617"/>
                    <a:pt x="3863236" y="2819313"/>
                  </a:cubicBezTo>
                  <a:lnTo>
                    <a:pt x="3863236" y="0"/>
                  </a:lnTo>
                  <a:close/>
                </a:path>
              </a:pathLst>
            </a:custGeom>
            <a:grpFill/>
            <a:ln w="14480"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FD26C57F-8D87-4F49-981A-49DD5DA143F0}"/>
                </a:ext>
              </a:extLst>
            </p:cNvPr>
            <p:cNvSpPr/>
            <p:nvPr/>
          </p:nvSpPr>
          <p:spPr>
            <a:xfrm>
              <a:off x="0" y="2711792"/>
              <a:ext cx="3863752" cy="4146208"/>
            </a:xfrm>
            <a:custGeom>
              <a:avLst/>
              <a:gdLst>
                <a:gd name="connsiteX0" fmla="*/ 0 w 3863752"/>
                <a:gd name="connsiteY0" fmla="*/ 0 h 4146208"/>
                <a:gd name="connsiteX1" fmla="*/ 17045 w 3863752"/>
                <a:gd name="connsiteY1" fmla="*/ 318982 h 4146208"/>
                <a:gd name="connsiteX2" fmla="*/ 3634608 w 3863752"/>
                <a:gd name="connsiteY2" fmla="*/ 4145962 h 4146208"/>
                <a:gd name="connsiteX3" fmla="*/ 3863752 w 3863752"/>
                <a:gd name="connsiteY3" fmla="*/ 4145962 h 4146208"/>
                <a:gd name="connsiteX4" fmla="*/ 3863752 w 3863752"/>
                <a:gd name="connsiteY4" fmla="*/ 4146208 h 4146208"/>
                <a:gd name="connsiteX5" fmla="*/ 0 w 3863752"/>
                <a:gd name="connsiteY5" fmla="*/ 4146208 h 414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3752" h="4146208">
                  <a:moveTo>
                    <a:pt x="0" y="0"/>
                  </a:moveTo>
                  <a:lnTo>
                    <a:pt x="17045" y="318982"/>
                  </a:lnTo>
                  <a:cubicBezTo>
                    <a:pt x="191531" y="1959641"/>
                    <a:pt x="1649456" y="3541906"/>
                    <a:pt x="3634608" y="4145962"/>
                  </a:cubicBezTo>
                  <a:lnTo>
                    <a:pt x="3863752" y="4145962"/>
                  </a:lnTo>
                  <a:lnTo>
                    <a:pt x="3863752" y="4146208"/>
                  </a:lnTo>
                  <a:lnTo>
                    <a:pt x="0" y="41462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7516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with Image Two Thirds Al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795A59A-32A0-4E4F-ADE5-B079E4BC191A}"/>
              </a:ext>
            </a:extLst>
          </p:cNvPr>
          <p:cNvSpPr>
            <a:spLocks noGrp="1"/>
          </p:cNvSpPr>
          <p:nvPr>
            <p:ph type="pic" sz="quarter" idx="23" hasCustomPrompt="1"/>
          </p:nvPr>
        </p:nvSpPr>
        <p:spPr>
          <a:xfrm>
            <a:off x="4400549" y="0"/>
            <a:ext cx="7810872" cy="687251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Institute for Teaching and Learning Innovation</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9" name="TextBox 8">
            <a:extLst>
              <a:ext uri="{FF2B5EF4-FFF2-40B4-BE49-F238E27FC236}">
                <a16:creationId xmlns:a16="http://schemas.microsoft.com/office/drawing/2014/main" id="{43322D7A-8171-44C9-AFA6-24E34B78763E}"/>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16" name="Content Placeholder 15">
            <a:extLst>
              <a:ext uri="{FF2B5EF4-FFF2-40B4-BE49-F238E27FC236}">
                <a16:creationId xmlns:a16="http://schemas.microsoft.com/office/drawing/2014/main" id="{0A71569F-BB25-4674-BADB-F4162EFAC7FD}"/>
              </a:ext>
            </a:extLst>
          </p:cNvPr>
          <p:cNvSpPr>
            <a:spLocks noGrp="1"/>
          </p:cNvSpPr>
          <p:nvPr>
            <p:ph sz="quarter" idx="24"/>
          </p:nvPr>
        </p:nvSpPr>
        <p:spPr>
          <a:xfrm>
            <a:off x="695326" y="3068638"/>
            <a:ext cx="3384549"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spcAft>
                <a:spcPts val="1200"/>
              </a:spcAft>
              <a:defRPr sz="1400">
                <a:solidFill>
                  <a:schemeClr val="bg1"/>
                </a:solidFill>
              </a:defRPr>
            </a:lvl1pPr>
            <a:lvl2pPr>
              <a:spcAft>
                <a:spcPts val="1200"/>
              </a:spcAft>
              <a:defRPr sz="1400">
                <a:solidFill>
                  <a:schemeClr val="bg1"/>
                </a:solidFill>
              </a:defRPr>
            </a:lvl2pPr>
            <a:lvl3pPr>
              <a:spcAft>
                <a:spcPts val="1200"/>
              </a:spcAft>
              <a:buClr>
                <a:schemeClr val="bg1"/>
              </a:buClr>
              <a:defRPr sz="1400">
                <a:solidFill>
                  <a:schemeClr val="bg1"/>
                </a:solidFill>
              </a:defRPr>
            </a:lvl3pPr>
            <a:lvl4pPr>
              <a:spcAft>
                <a:spcPts val="1200"/>
              </a:spcAft>
              <a:defRPr sz="1400">
                <a:solidFill>
                  <a:schemeClr val="bg1"/>
                </a:solidFill>
              </a:defRPr>
            </a:lvl4pPr>
            <a:lvl5pPr>
              <a:spcAft>
                <a:spcPts val="120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itle 1">
            <a:extLst>
              <a:ext uri="{FF2B5EF4-FFF2-40B4-BE49-F238E27FC236}">
                <a16:creationId xmlns:a16="http://schemas.microsoft.com/office/drawing/2014/main" id="{BA46BE02-73A4-478B-91B5-60E3126AD077}"/>
              </a:ext>
            </a:extLst>
          </p:cNvPr>
          <p:cNvSpPr>
            <a:spLocks noGrp="1"/>
          </p:cNvSpPr>
          <p:nvPr>
            <p:ph type="title" hasCustomPrompt="1"/>
          </p:nvPr>
        </p:nvSpPr>
        <p:spPr>
          <a:xfrm>
            <a:off x="695327" y="1557338"/>
            <a:ext cx="3384548" cy="503510"/>
          </a:xfrm>
        </p:spPr>
        <p:txBody>
          <a:bodyPr anchor="t">
            <a:noAutofit/>
          </a:bodyPr>
          <a:lstStyle>
            <a:lvl1pPr>
              <a:defRPr sz="4000">
                <a:solidFill>
                  <a:schemeClr val="bg1"/>
                </a:solidFill>
              </a:defRPr>
            </a:lvl1pPr>
          </a:lstStyle>
          <a:p>
            <a:r>
              <a:rPr lang="en-US"/>
              <a:t>Title here</a:t>
            </a:r>
            <a:endParaRPr lang="en-AU"/>
          </a:p>
        </p:txBody>
      </p:sp>
      <p:sp>
        <p:nvSpPr>
          <p:cNvPr id="21" name="Text Placeholder 5">
            <a:extLst>
              <a:ext uri="{FF2B5EF4-FFF2-40B4-BE49-F238E27FC236}">
                <a16:creationId xmlns:a16="http://schemas.microsoft.com/office/drawing/2014/main" id="{1B3E6F15-268B-42EB-A1DC-9E9E18BCA2E7}"/>
              </a:ext>
            </a:extLst>
          </p:cNvPr>
          <p:cNvSpPr>
            <a:spLocks noGrp="1"/>
          </p:cNvSpPr>
          <p:nvPr>
            <p:ph type="body" sz="quarter" idx="31" hasCustomPrompt="1"/>
          </p:nvPr>
        </p:nvSpPr>
        <p:spPr>
          <a:xfrm>
            <a:off x="695326" y="2130706"/>
            <a:ext cx="338454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04734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with Image Half Alt">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4E0D937-BE88-4584-B716-79FDE92B735A}"/>
              </a:ext>
            </a:extLst>
          </p:cNvPr>
          <p:cNvSpPr>
            <a:spLocks noGrp="1"/>
          </p:cNvSpPr>
          <p:nvPr>
            <p:ph type="pic" sz="quarter" idx="22" hasCustomPrompt="1"/>
          </p:nvPr>
        </p:nvSpPr>
        <p:spPr>
          <a:xfrm>
            <a:off x="5605685" y="0"/>
            <a:ext cx="6586315" cy="6887025"/>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Institute for Teaching and Learning Innovation</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4" name="TextBox 13">
            <a:extLst>
              <a:ext uri="{FF2B5EF4-FFF2-40B4-BE49-F238E27FC236}">
                <a16:creationId xmlns:a16="http://schemas.microsoft.com/office/drawing/2014/main" id="{54B152F0-B857-4837-AD26-E55058B68A12}"/>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20" name="Content Placeholder 19">
            <a:extLst>
              <a:ext uri="{FF2B5EF4-FFF2-40B4-BE49-F238E27FC236}">
                <a16:creationId xmlns:a16="http://schemas.microsoft.com/office/drawing/2014/main" id="{7EFD1972-8EA7-4ECA-B4BE-8591D45B72CC}"/>
              </a:ext>
            </a:extLst>
          </p:cNvPr>
          <p:cNvSpPr>
            <a:spLocks noGrp="1"/>
          </p:cNvSpPr>
          <p:nvPr>
            <p:ph sz="quarter" idx="24"/>
          </p:nvPr>
        </p:nvSpPr>
        <p:spPr>
          <a:xfrm>
            <a:off x="695326" y="3068638"/>
            <a:ext cx="4536578"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6086D5B7-49D4-45BF-9DA6-AAB93DAE779F}"/>
              </a:ext>
            </a:extLst>
          </p:cNvPr>
          <p:cNvSpPr>
            <a:spLocks noGrp="1"/>
          </p:cNvSpPr>
          <p:nvPr>
            <p:ph type="title" hasCustomPrompt="1"/>
          </p:nvPr>
        </p:nvSpPr>
        <p:spPr>
          <a:xfrm>
            <a:off x="695327" y="1557338"/>
            <a:ext cx="4536578" cy="503510"/>
          </a:xfrm>
        </p:spPr>
        <p:txBody>
          <a:bodyPr anchor="t">
            <a:noAutofit/>
          </a:bodyPr>
          <a:lstStyle>
            <a:lvl1pPr>
              <a:defRPr sz="4000">
                <a:solidFill>
                  <a:schemeClr val="bg1"/>
                </a:solidFill>
              </a:defRPr>
            </a:lvl1pPr>
          </a:lstStyle>
          <a:p>
            <a:r>
              <a:rPr lang="en-US"/>
              <a:t>Title here</a:t>
            </a:r>
            <a:endParaRPr lang="en-AU"/>
          </a:p>
        </p:txBody>
      </p:sp>
      <p:sp>
        <p:nvSpPr>
          <p:cNvPr id="22" name="Text Placeholder 5">
            <a:extLst>
              <a:ext uri="{FF2B5EF4-FFF2-40B4-BE49-F238E27FC236}">
                <a16:creationId xmlns:a16="http://schemas.microsoft.com/office/drawing/2014/main" id="{6C6C5F7B-FB99-4491-8B47-FF6117F53B75}"/>
              </a:ext>
            </a:extLst>
          </p:cNvPr>
          <p:cNvSpPr>
            <a:spLocks noGrp="1"/>
          </p:cNvSpPr>
          <p:nvPr>
            <p:ph type="body" sz="quarter" idx="31" hasCustomPrompt="1"/>
          </p:nvPr>
        </p:nvSpPr>
        <p:spPr>
          <a:xfrm>
            <a:off x="695326" y="2130706"/>
            <a:ext cx="453657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33540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with Image One Third Alt">
    <p:bg>
      <p:bgPr>
        <a:solidFill>
          <a:schemeClr val="accent1"/>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740DF0C2-28B5-445A-B99A-61CA30EFB414}"/>
              </a:ext>
            </a:extLst>
          </p:cNvPr>
          <p:cNvSpPr>
            <a:spLocks noGrp="1"/>
          </p:cNvSpPr>
          <p:nvPr>
            <p:ph type="body" sz="quarter" idx="32"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7" name="Picture Placeholder 16">
            <a:extLst>
              <a:ext uri="{FF2B5EF4-FFF2-40B4-BE49-F238E27FC236}">
                <a16:creationId xmlns:a16="http://schemas.microsoft.com/office/drawing/2014/main" id="{5B5D6B1C-6262-4AF0-90EE-88B7D7185125}"/>
              </a:ext>
            </a:extLst>
          </p:cNvPr>
          <p:cNvSpPr>
            <a:spLocks noGrp="1"/>
          </p:cNvSpPr>
          <p:nvPr>
            <p:ph type="pic" sz="quarter" idx="23" hasCustomPrompt="1"/>
          </p:nvPr>
        </p:nvSpPr>
        <p:spPr>
          <a:xfrm>
            <a:off x="8125074" y="1"/>
            <a:ext cx="4066927" cy="6887026"/>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15" name="TextBox 14">
            <a:extLst>
              <a:ext uri="{FF2B5EF4-FFF2-40B4-BE49-F238E27FC236}">
                <a16:creationId xmlns:a16="http://schemas.microsoft.com/office/drawing/2014/main" id="{52BEE3ED-5C13-4151-AFC4-04F14BD9ECA3}"/>
              </a:ext>
            </a:extLst>
          </p:cNvPr>
          <p:cNvSpPr txBox="1"/>
          <p:nvPr userDrawn="1"/>
        </p:nvSpPr>
        <p:spPr>
          <a:xfrm>
            <a:off x="1" y="-622612"/>
            <a:ext cx="7632171" cy="523220"/>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Clicking along the edge of purple container and change the shape fill colour.</a:t>
            </a:r>
          </a:p>
        </p:txBody>
      </p:sp>
      <p:sp>
        <p:nvSpPr>
          <p:cNvPr id="7" name="Footer Placeholder 6">
            <a:extLst>
              <a:ext uri="{FF2B5EF4-FFF2-40B4-BE49-F238E27FC236}">
                <a16:creationId xmlns:a16="http://schemas.microsoft.com/office/drawing/2014/main" id="{68508C9E-FE7C-44AA-84C7-0471A04346C4}"/>
              </a:ext>
            </a:extLst>
          </p:cNvPr>
          <p:cNvSpPr>
            <a:spLocks noGrp="1"/>
          </p:cNvSpPr>
          <p:nvPr>
            <p:ph type="ftr" sz="quarter" idx="20"/>
          </p:nvPr>
        </p:nvSpPr>
        <p:spPr bwMode="white"/>
        <p:txBody>
          <a:bodyPr/>
          <a:lstStyle>
            <a:lvl1pPr>
              <a:defRPr>
                <a:solidFill>
                  <a:schemeClr val="bg1"/>
                </a:solidFill>
              </a:defRPr>
            </a:lvl1pPr>
          </a:lstStyle>
          <a:p>
            <a:r>
              <a:rPr lang="en-AU"/>
              <a:t>Institute for Teaching and Learning Innovation</a:t>
            </a:r>
          </a:p>
        </p:txBody>
      </p:sp>
      <p:sp>
        <p:nvSpPr>
          <p:cNvPr id="8" name="Slide Number Placeholder 7">
            <a:extLst>
              <a:ext uri="{FF2B5EF4-FFF2-40B4-BE49-F238E27FC236}">
                <a16:creationId xmlns:a16="http://schemas.microsoft.com/office/drawing/2014/main" id="{F52737AE-AB1C-425B-82B5-B5D4E1208032}"/>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0" name="Content Placeholder 19">
            <a:extLst>
              <a:ext uri="{FF2B5EF4-FFF2-40B4-BE49-F238E27FC236}">
                <a16:creationId xmlns:a16="http://schemas.microsoft.com/office/drawing/2014/main" id="{AF12626A-8317-4616-9DEA-523330E3B61A}"/>
              </a:ext>
            </a:extLst>
          </p:cNvPr>
          <p:cNvSpPr>
            <a:spLocks noGrp="1"/>
          </p:cNvSpPr>
          <p:nvPr>
            <p:ph sz="quarter" idx="24"/>
          </p:nvPr>
        </p:nvSpPr>
        <p:spPr>
          <a:xfrm>
            <a:off x="695326" y="3068638"/>
            <a:ext cx="7096124" cy="3240087"/>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9AC21342-65B5-43EB-A61C-CC10FC7BD7B3}"/>
              </a:ext>
            </a:extLst>
          </p:cNvPr>
          <p:cNvSpPr>
            <a:spLocks noGrp="1"/>
          </p:cNvSpPr>
          <p:nvPr>
            <p:ph type="title"/>
          </p:nvPr>
        </p:nvSpPr>
        <p:spPr>
          <a:xfrm>
            <a:off x="695326" y="1557338"/>
            <a:ext cx="7096125" cy="503510"/>
          </a:xfrm>
        </p:spPr>
        <p:txBody>
          <a:bodyPr anchor="t">
            <a:noAutofit/>
          </a:bodyPr>
          <a:lstStyle>
            <a:lvl1pPr>
              <a:defRPr sz="4000">
                <a:solidFill>
                  <a:schemeClr val="bg1"/>
                </a:solidFill>
              </a:defRPr>
            </a:lvl1pPr>
          </a:lstStyle>
          <a:p>
            <a:r>
              <a:rPr lang="en-US"/>
              <a:t>Click to edit Master title style</a:t>
            </a:r>
            <a:endParaRPr lang="en-AU"/>
          </a:p>
        </p:txBody>
      </p:sp>
      <p:sp>
        <p:nvSpPr>
          <p:cNvPr id="22" name="Text Placeholder 5">
            <a:extLst>
              <a:ext uri="{FF2B5EF4-FFF2-40B4-BE49-F238E27FC236}">
                <a16:creationId xmlns:a16="http://schemas.microsoft.com/office/drawing/2014/main" id="{09B74B0F-B518-4927-A74F-313B2EC26106}"/>
              </a:ext>
            </a:extLst>
          </p:cNvPr>
          <p:cNvSpPr>
            <a:spLocks noGrp="1"/>
          </p:cNvSpPr>
          <p:nvPr>
            <p:ph type="body" sz="quarter" idx="31" hasCustomPrompt="1"/>
          </p:nvPr>
        </p:nvSpPr>
        <p:spPr>
          <a:xfrm>
            <a:off x="695325" y="2130706"/>
            <a:ext cx="7096125"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44408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9" y="-1"/>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9" name="Picture Placeholder 9">
            <a:extLst>
              <a:ext uri="{FF2B5EF4-FFF2-40B4-BE49-F238E27FC236}">
                <a16:creationId xmlns:a16="http://schemas.microsoft.com/office/drawing/2014/main" id="{86B950FF-5CC1-4A3A-ABA9-ADF58494DD0A}"/>
              </a:ext>
            </a:extLst>
          </p:cNvPr>
          <p:cNvSpPr>
            <a:spLocks noGrp="1"/>
          </p:cNvSpPr>
          <p:nvPr>
            <p:ph type="pic" sz="quarter" idx="16" hasCustomPrompt="1"/>
          </p:nvPr>
        </p:nvSpPr>
        <p:spPr>
          <a:xfrm>
            <a:off x="4407049" y="3432144"/>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1" name="Picture Placeholder 9">
            <a:extLst>
              <a:ext uri="{FF2B5EF4-FFF2-40B4-BE49-F238E27FC236}">
                <a16:creationId xmlns:a16="http://schemas.microsoft.com/office/drawing/2014/main" id="{BA2B0415-0383-4B33-9E29-9ADFC2A05427}"/>
              </a:ext>
            </a:extLst>
          </p:cNvPr>
          <p:cNvSpPr>
            <a:spLocks noGrp="1"/>
          </p:cNvSpPr>
          <p:nvPr>
            <p:ph type="pic" sz="quarter" idx="17" hasCustomPrompt="1"/>
          </p:nvPr>
        </p:nvSpPr>
        <p:spPr>
          <a:xfrm>
            <a:off x="8293490" y="-1"/>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293490" y="3432144"/>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7" name="Footer Placeholder 6">
            <a:extLst>
              <a:ext uri="{FF2B5EF4-FFF2-40B4-BE49-F238E27FC236}">
                <a16:creationId xmlns:a16="http://schemas.microsoft.com/office/drawing/2014/main" id="{AF4FF51F-8DC8-4E19-BB72-27E7B862578F}"/>
              </a:ext>
            </a:extLst>
          </p:cNvPr>
          <p:cNvSpPr>
            <a:spLocks noGrp="1"/>
          </p:cNvSpPr>
          <p:nvPr>
            <p:ph type="ftr" sz="quarter" idx="20"/>
          </p:nvPr>
        </p:nvSpPr>
        <p:spPr/>
        <p:txBody>
          <a:bodyPr/>
          <a:lstStyle/>
          <a:p>
            <a:r>
              <a:rPr lang="en-AU"/>
              <a:t>Institute for Teaching and Learning Innovation</a:t>
            </a:r>
          </a:p>
        </p:txBody>
      </p:sp>
      <p:sp>
        <p:nvSpPr>
          <p:cNvPr id="8" name="Slide Number Placeholder 7">
            <a:extLst>
              <a:ext uri="{FF2B5EF4-FFF2-40B4-BE49-F238E27FC236}">
                <a16:creationId xmlns:a16="http://schemas.microsoft.com/office/drawing/2014/main" id="{21CA045B-79DD-4F1E-A5D5-56CC7F67455E}"/>
              </a:ext>
            </a:extLst>
          </p:cNvPr>
          <p:cNvSpPr>
            <a:spLocks noGrp="1"/>
          </p:cNvSpPr>
          <p:nvPr>
            <p:ph type="sldNum" sz="quarter" idx="21"/>
          </p:nvPr>
        </p:nvSpPr>
        <p:spPr>
          <a:xfrm>
            <a:off x="11208568" y="584150"/>
            <a:ext cx="288032" cy="108000"/>
          </a:xfrm>
        </p:spPr>
        <p:txBody>
          <a:bodyPr/>
          <a:lstStyle>
            <a:lvl1pPr>
              <a:defRPr>
                <a:solidFill>
                  <a:schemeClr val="bg1"/>
                </a:solidFill>
              </a:defRPr>
            </a:lvl1pPr>
          </a:lstStyle>
          <a:p>
            <a:fld id="{E917DE0E-AFB1-41FD-BC35-27DB61CA125F}" type="slidenum">
              <a:rPr lang="en-AU" smtClean="0"/>
              <a:pPr/>
              <a:t>‹#›</a:t>
            </a:fld>
            <a:endParaRPr lang="en-AU"/>
          </a:p>
        </p:txBody>
      </p:sp>
      <p:sp>
        <p:nvSpPr>
          <p:cNvPr id="22" name="Content Placeholder 21">
            <a:extLst>
              <a:ext uri="{FF2B5EF4-FFF2-40B4-BE49-F238E27FC236}">
                <a16:creationId xmlns:a16="http://schemas.microsoft.com/office/drawing/2014/main" id="{7E880590-31EE-469A-A906-EE62AC106577}"/>
              </a:ext>
            </a:extLst>
          </p:cNvPr>
          <p:cNvSpPr>
            <a:spLocks noGrp="1"/>
          </p:cNvSpPr>
          <p:nvPr>
            <p:ph sz="quarter" idx="23"/>
          </p:nvPr>
        </p:nvSpPr>
        <p:spPr>
          <a:xfrm>
            <a:off x="695325" y="3068638"/>
            <a:ext cx="3384000" cy="3240087"/>
          </a:xfrm>
          <a:custGeom>
            <a:avLst/>
            <a:gdLst>
              <a:gd name="connsiteX0" fmla="*/ 0 w 3384000"/>
              <a:gd name="connsiteY0" fmla="*/ 0 h 3240087"/>
              <a:gd name="connsiteX1" fmla="*/ 3384000 w 3384000"/>
              <a:gd name="connsiteY1" fmla="*/ 0 h 3240087"/>
              <a:gd name="connsiteX2" fmla="*/ 3384000 w 3384000"/>
              <a:gd name="connsiteY2" fmla="*/ 3240087 h 3240087"/>
              <a:gd name="connsiteX3" fmla="*/ 0 w 3384000"/>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3384000" h="3240087">
                <a:moveTo>
                  <a:pt x="0" y="0"/>
                </a:moveTo>
                <a:lnTo>
                  <a:pt x="3384000" y="0"/>
                </a:lnTo>
                <a:lnTo>
                  <a:pt x="3384000" y="3240087"/>
                </a:lnTo>
                <a:lnTo>
                  <a:pt x="0" y="324008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5">
            <a:extLst>
              <a:ext uri="{FF2B5EF4-FFF2-40B4-BE49-F238E27FC236}">
                <a16:creationId xmlns:a16="http://schemas.microsoft.com/office/drawing/2014/main" id="{088CFC63-6AC8-47EA-B1E4-85A2108A3BDE}"/>
              </a:ext>
            </a:extLst>
          </p:cNvPr>
          <p:cNvSpPr>
            <a:spLocks noGrp="1"/>
          </p:cNvSpPr>
          <p:nvPr>
            <p:ph type="body" sz="quarter" idx="31" hasCustomPrompt="1"/>
          </p:nvPr>
        </p:nvSpPr>
        <p:spPr>
          <a:xfrm>
            <a:off x="695326" y="2130706"/>
            <a:ext cx="33845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4" name="Title 3">
            <a:extLst>
              <a:ext uri="{FF2B5EF4-FFF2-40B4-BE49-F238E27FC236}">
                <a16:creationId xmlns:a16="http://schemas.microsoft.com/office/drawing/2014/main" id="{A4BF4B32-3145-473F-ACA2-E9AC7D19BD3C}"/>
              </a:ext>
            </a:extLst>
          </p:cNvPr>
          <p:cNvSpPr>
            <a:spLocks noGrp="1"/>
          </p:cNvSpPr>
          <p:nvPr>
            <p:ph type="title" hasCustomPrompt="1"/>
          </p:nvPr>
        </p:nvSpPr>
        <p:spPr>
          <a:xfrm>
            <a:off x="695326" y="1561647"/>
            <a:ext cx="3384550" cy="469056"/>
          </a:xfrm>
        </p:spPr>
        <p:txBody>
          <a:bodyPr/>
          <a:lstStyle/>
          <a:p>
            <a:r>
              <a:rPr lang="en-US"/>
              <a:t>Title style</a:t>
            </a:r>
            <a:endParaRPr lang="en-AU"/>
          </a:p>
        </p:txBody>
      </p:sp>
    </p:spTree>
    <p:extLst>
      <p:ext uri="{BB962C8B-B14F-4D97-AF65-F5344CB8AC3E}">
        <p14:creationId xmlns:p14="http://schemas.microsoft.com/office/powerpoint/2010/main" val="416220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95326" y="3789787"/>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9626" y="3789787"/>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12676" y="3789040"/>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2636838"/>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Click to 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9626" y="2636838"/>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12676" y="2636838"/>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B91E1143-CBAC-4E3D-95E2-1F1E3980ADDC}"/>
              </a:ext>
            </a:extLst>
          </p:cNvPr>
          <p:cNvSpPr>
            <a:spLocks noGrp="1"/>
          </p:cNvSpPr>
          <p:nvPr>
            <p:ph type="ftr" sz="quarter" idx="23"/>
          </p:nvPr>
        </p:nvSpPr>
        <p:spPr/>
        <p:txBody>
          <a:bodyPr/>
          <a:lstStyle/>
          <a:p>
            <a:r>
              <a:rPr lang="en-AU"/>
              <a:t>Institute for Teaching and Learning Innovation</a:t>
            </a:r>
          </a:p>
        </p:txBody>
      </p:sp>
      <p:sp>
        <p:nvSpPr>
          <p:cNvPr id="8" name="Slide Number Placeholder 7">
            <a:extLst>
              <a:ext uri="{FF2B5EF4-FFF2-40B4-BE49-F238E27FC236}">
                <a16:creationId xmlns:a16="http://schemas.microsoft.com/office/drawing/2014/main" id="{24035F6F-B1C5-4CB7-9CF1-E5C49956EAC7}"/>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22" name="Text Placeholder 5">
            <a:extLst>
              <a:ext uri="{FF2B5EF4-FFF2-40B4-BE49-F238E27FC236}">
                <a16:creationId xmlns:a16="http://schemas.microsoft.com/office/drawing/2014/main" id="{D945792A-E478-4C06-AA1A-F66F0D1360C5}"/>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5756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cons &amp; Tex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19668" y="322677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8" name="Text Placeholder 14">
            <a:extLst>
              <a:ext uri="{FF2B5EF4-FFF2-40B4-BE49-F238E27FC236}">
                <a16:creationId xmlns:a16="http://schemas.microsoft.com/office/drawing/2014/main" id="{B01E9CDC-2523-40AE-AF29-5A44EBFD8919}"/>
              </a:ext>
            </a:extLst>
          </p:cNvPr>
          <p:cNvSpPr>
            <a:spLocks noGrp="1"/>
          </p:cNvSpPr>
          <p:nvPr>
            <p:ph type="body" sz="quarter" idx="24" hasCustomPrompt="1"/>
          </p:nvPr>
        </p:nvSpPr>
        <p:spPr>
          <a:xfrm>
            <a:off x="4403999" y="322677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5" name="Text Placeholder 14">
            <a:extLst>
              <a:ext uri="{FF2B5EF4-FFF2-40B4-BE49-F238E27FC236}">
                <a16:creationId xmlns:a16="http://schemas.microsoft.com/office/drawing/2014/main" id="{58449337-35B4-44F8-8D00-F0C15EFB9CE5}"/>
              </a:ext>
            </a:extLst>
          </p:cNvPr>
          <p:cNvSpPr>
            <a:spLocks noGrp="1"/>
          </p:cNvSpPr>
          <p:nvPr>
            <p:ph type="body" sz="quarter" idx="30" hasCustomPrompt="1"/>
          </p:nvPr>
        </p:nvSpPr>
        <p:spPr>
          <a:xfrm>
            <a:off x="719668" y="537338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8" name="Text Placeholder 14">
            <a:extLst>
              <a:ext uri="{FF2B5EF4-FFF2-40B4-BE49-F238E27FC236}">
                <a16:creationId xmlns:a16="http://schemas.microsoft.com/office/drawing/2014/main" id="{B63A3128-4CA8-48D5-B82E-7EDA918D7F39}"/>
              </a:ext>
            </a:extLst>
          </p:cNvPr>
          <p:cNvSpPr>
            <a:spLocks noGrp="1"/>
          </p:cNvSpPr>
          <p:nvPr>
            <p:ph type="body" sz="quarter" idx="33" hasCustomPrompt="1"/>
          </p:nvPr>
        </p:nvSpPr>
        <p:spPr>
          <a:xfrm>
            <a:off x="4403999" y="537338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1" name="Text Placeholder 14">
            <a:extLst>
              <a:ext uri="{FF2B5EF4-FFF2-40B4-BE49-F238E27FC236}">
                <a16:creationId xmlns:a16="http://schemas.microsoft.com/office/drawing/2014/main" id="{40CD5A08-CA4F-41B8-A1B0-488A6EC44817}"/>
              </a:ext>
            </a:extLst>
          </p:cNvPr>
          <p:cNvSpPr>
            <a:spLocks noGrp="1"/>
          </p:cNvSpPr>
          <p:nvPr>
            <p:ph type="body" sz="quarter" idx="36" hasCustomPrompt="1"/>
          </p:nvPr>
        </p:nvSpPr>
        <p:spPr>
          <a:xfrm>
            <a:off x="8091106" y="5373485"/>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6" name="Title 5">
            <a:extLst>
              <a:ext uri="{FF2B5EF4-FFF2-40B4-BE49-F238E27FC236}">
                <a16:creationId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5E82035B-DC9A-432B-8519-2243ECF2A4F3}"/>
              </a:ext>
            </a:extLst>
          </p:cNvPr>
          <p:cNvSpPr>
            <a:spLocks noGrp="1"/>
          </p:cNvSpPr>
          <p:nvPr>
            <p:ph type="ftr" sz="quarter" idx="39"/>
          </p:nvPr>
        </p:nvSpPr>
        <p:spPr/>
        <p:txBody>
          <a:bodyPr/>
          <a:lstStyle/>
          <a:p>
            <a:r>
              <a:rPr lang="en-AU"/>
              <a:t>Institute for Teaching and Learning Innovation</a:t>
            </a:r>
          </a:p>
        </p:txBody>
      </p:sp>
      <p:sp>
        <p:nvSpPr>
          <p:cNvPr id="8" name="Slide Number Placeholder 7">
            <a:extLst>
              <a:ext uri="{FF2B5EF4-FFF2-40B4-BE49-F238E27FC236}">
                <a16:creationId xmlns:a16="http://schemas.microsoft.com/office/drawing/2014/main" id="{A8EC4C1B-640F-47AB-A0DF-816F2F8FB16E}"/>
              </a:ext>
            </a:extLst>
          </p:cNvPr>
          <p:cNvSpPr>
            <a:spLocks noGrp="1"/>
          </p:cNvSpPr>
          <p:nvPr>
            <p:ph type="sldNum" sz="quarter" idx="40"/>
          </p:nvPr>
        </p:nvSpPr>
        <p:spPr/>
        <p:txBody>
          <a:bodyPr/>
          <a:lstStyle/>
          <a:p>
            <a:fld id="{E917DE0E-AFB1-41FD-BC35-27DB61CA125F}" type="slidenum">
              <a:rPr lang="en-AU" smtClean="0"/>
              <a:pPr/>
              <a:t>‹#›</a:t>
            </a:fld>
            <a:endParaRPr lang="en-AU"/>
          </a:p>
        </p:txBody>
      </p:sp>
      <p:sp>
        <p:nvSpPr>
          <p:cNvPr id="3" name="Content Placeholder 2">
            <a:extLst>
              <a:ext uri="{FF2B5EF4-FFF2-40B4-BE49-F238E27FC236}">
                <a16:creationId xmlns:a16="http://schemas.microsoft.com/office/drawing/2014/main" id="{B91D2368-D448-4F04-824D-4A3EF656D5ED}"/>
              </a:ext>
            </a:extLst>
          </p:cNvPr>
          <p:cNvSpPr>
            <a:spLocks noGrp="1"/>
          </p:cNvSpPr>
          <p:nvPr>
            <p:ph sz="quarter" idx="41" hasCustomPrompt="1"/>
          </p:nvPr>
        </p:nvSpPr>
        <p:spPr>
          <a:xfrm>
            <a:off x="1944149" y="2276872"/>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7" name="Content Placeholder 2">
            <a:extLst>
              <a:ext uri="{FF2B5EF4-FFF2-40B4-BE49-F238E27FC236}">
                <a16:creationId xmlns:a16="http://schemas.microsoft.com/office/drawing/2014/main" id="{A9649456-8637-4360-BBD3-85C56C7B2274}"/>
              </a:ext>
            </a:extLst>
          </p:cNvPr>
          <p:cNvSpPr>
            <a:spLocks noGrp="1"/>
          </p:cNvSpPr>
          <p:nvPr>
            <p:ph sz="quarter" idx="42" hasCustomPrompt="1"/>
          </p:nvPr>
        </p:nvSpPr>
        <p:spPr>
          <a:xfrm>
            <a:off x="5628480" y="2276872"/>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8" name="Text Placeholder 14">
            <a:extLst>
              <a:ext uri="{FF2B5EF4-FFF2-40B4-BE49-F238E27FC236}">
                <a16:creationId xmlns:a16="http://schemas.microsoft.com/office/drawing/2014/main" id="{ABC2BBD3-CE16-4D42-BE52-82E0EEDC9726}"/>
              </a:ext>
            </a:extLst>
          </p:cNvPr>
          <p:cNvSpPr>
            <a:spLocks noGrp="1"/>
          </p:cNvSpPr>
          <p:nvPr>
            <p:ph type="body" sz="quarter" idx="43" hasCustomPrompt="1"/>
          </p:nvPr>
        </p:nvSpPr>
        <p:spPr>
          <a:xfrm>
            <a:off x="8091106" y="322677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9" name="Content Placeholder 2">
            <a:extLst>
              <a:ext uri="{FF2B5EF4-FFF2-40B4-BE49-F238E27FC236}">
                <a16:creationId xmlns:a16="http://schemas.microsoft.com/office/drawing/2014/main" id="{C5A7B488-C2A3-4A1D-9325-F1CD7F4FEF8D}"/>
              </a:ext>
            </a:extLst>
          </p:cNvPr>
          <p:cNvSpPr>
            <a:spLocks noGrp="1"/>
          </p:cNvSpPr>
          <p:nvPr>
            <p:ph sz="quarter" idx="44" hasCustomPrompt="1"/>
          </p:nvPr>
        </p:nvSpPr>
        <p:spPr>
          <a:xfrm>
            <a:off x="9315587" y="2276872"/>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0" name="Content Placeholder 2">
            <a:extLst>
              <a:ext uri="{FF2B5EF4-FFF2-40B4-BE49-F238E27FC236}">
                <a16:creationId xmlns:a16="http://schemas.microsoft.com/office/drawing/2014/main" id="{A07AED75-9446-4235-B6D5-E94B587A90EC}"/>
              </a:ext>
            </a:extLst>
          </p:cNvPr>
          <p:cNvSpPr>
            <a:spLocks noGrp="1"/>
          </p:cNvSpPr>
          <p:nvPr>
            <p:ph sz="quarter" idx="45" hasCustomPrompt="1"/>
          </p:nvPr>
        </p:nvSpPr>
        <p:spPr>
          <a:xfrm>
            <a:off x="1944149" y="4433546"/>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1" name="Content Placeholder 2">
            <a:extLst>
              <a:ext uri="{FF2B5EF4-FFF2-40B4-BE49-F238E27FC236}">
                <a16:creationId xmlns:a16="http://schemas.microsoft.com/office/drawing/2014/main" id="{154C06CF-1094-450B-B523-120305F61CF8}"/>
              </a:ext>
            </a:extLst>
          </p:cNvPr>
          <p:cNvSpPr>
            <a:spLocks noGrp="1"/>
          </p:cNvSpPr>
          <p:nvPr>
            <p:ph sz="quarter" idx="46" hasCustomPrompt="1"/>
          </p:nvPr>
        </p:nvSpPr>
        <p:spPr>
          <a:xfrm>
            <a:off x="5628480" y="4433546"/>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2" name="Content Placeholder 2">
            <a:extLst>
              <a:ext uri="{FF2B5EF4-FFF2-40B4-BE49-F238E27FC236}">
                <a16:creationId xmlns:a16="http://schemas.microsoft.com/office/drawing/2014/main" id="{A79A2BE6-224B-4008-A847-524C659BA6DE}"/>
              </a:ext>
            </a:extLst>
          </p:cNvPr>
          <p:cNvSpPr>
            <a:spLocks noGrp="1"/>
          </p:cNvSpPr>
          <p:nvPr>
            <p:ph sz="quarter" idx="47" hasCustomPrompt="1"/>
          </p:nvPr>
        </p:nvSpPr>
        <p:spPr>
          <a:xfrm>
            <a:off x="9315587" y="4433546"/>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50" name="Text Placeholder 49">
            <a:extLst>
              <a:ext uri="{FF2B5EF4-FFF2-40B4-BE49-F238E27FC236}">
                <a16:creationId xmlns:a16="http://schemas.microsoft.com/office/drawing/2014/main" id="{B2B5AAD5-088A-40FA-8D98-F1660EE94401}"/>
              </a:ext>
            </a:extLst>
          </p:cNvPr>
          <p:cNvSpPr>
            <a:spLocks noGrp="1"/>
          </p:cNvSpPr>
          <p:nvPr>
            <p:ph type="body" sz="quarter" idx="20"/>
          </p:nvPr>
        </p:nvSpPr>
        <p:spPr>
          <a:xfrm>
            <a:off x="719668" y="3500909"/>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1" name="Text Placeholder 50">
            <a:extLst>
              <a:ext uri="{FF2B5EF4-FFF2-40B4-BE49-F238E27FC236}">
                <a16:creationId xmlns:a16="http://schemas.microsoft.com/office/drawing/2014/main" id="{B96D700E-8A32-4E42-821F-DCAA6F725DDB}"/>
              </a:ext>
            </a:extLst>
          </p:cNvPr>
          <p:cNvSpPr>
            <a:spLocks noGrp="1"/>
          </p:cNvSpPr>
          <p:nvPr>
            <p:ph type="body" sz="quarter" idx="48"/>
          </p:nvPr>
        </p:nvSpPr>
        <p:spPr>
          <a:xfrm>
            <a:off x="4403999" y="3500909"/>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2" name="Text Placeholder 51">
            <a:extLst>
              <a:ext uri="{FF2B5EF4-FFF2-40B4-BE49-F238E27FC236}">
                <a16:creationId xmlns:a16="http://schemas.microsoft.com/office/drawing/2014/main" id="{B4C604B0-1898-4D36-B3EA-B6BC5BA6D5F0}"/>
              </a:ext>
            </a:extLst>
          </p:cNvPr>
          <p:cNvSpPr>
            <a:spLocks noGrp="1"/>
          </p:cNvSpPr>
          <p:nvPr>
            <p:ph type="body" sz="quarter" idx="49"/>
          </p:nvPr>
        </p:nvSpPr>
        <p:spPr>
          <a:xfrm>
            <a:off x="8091106" y="3500909"/>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3" name="Text Placeholder 52">
            <a:extLst>
              <a:ext uri="{FF2B5EF4-FFF2-40B4-BE49-F238E27FC236}">
                <a16:creationId xmlns:a16="http://schemas.microsoft.com/office/drawing/2014/main" id="{E99A811A-E6D0-4129-9394-A6BD6BC81158}"/>
              </a:ext>
            </a:extLst>
          </p:cNvPr>
          <p:cNvSpPr>
            <a:spLocks noGrp="1"/>
          </p:cNvSpPr>
          <p:nvPr>
            <p:ph type="body" sz="quarter" idx="50"/>
          </p:nvPr>
        </p:nvSpPr>
        <p:spPr>
          <a:xfrm>
            <a:off x="719668" y="5678051"/>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4" name="Text Placeholder 53">
            <a:extLst>
              <a:ext uri="{FF2B5EF4-FFF2-40B4-BE49-F238E27FC236}">
                <a16:creationId xmlns:a16="http://schemas.microsoft.com/office/drawing/2014/main" id="{92ABE221-1714-464C-9F47-13AA952154A9}"/>
              </a:ext>
            </a:extLst>
          </p:cNvPr>
          <p:cNvSpPr>
            <a:spLocks noGrp="1"/>
          </p:cNvSpPr>
          <p:nvPr>
            <p:ph type="body" sz="quarter" idx="51"/>
          </p:nvPr>
        </p:nvSpPr>
        <p:spPr>
          <a:xfrm>
            <a:off x="4403999" y="5678051"/>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5" name="Text Placeholder 54">
            <a:extLst>
              <a:ext uri="{FF2B5EF4-FFF2-40B4-BE49-F238E27FC236}">
                <a16:creationId xmlns:a16="http://schemas.microsoft.com/office/drawing/2014/main" id="{D31D0BA8-500F-44DE-802E-21AECAE96B24}"/>
              </a:ext>
            </a:extLst>
          </p:cNvPr>
          <p:cNvSpPr>
            <a:spLocks noGrp="1"/>
          </p:cNvSpPr>
          <p:nvPr>
            <p:ph type="body" sz="quarter" idx="52"/>
          </p:nvPr>
        </p:nvSpPr>
        <p:spPr>
          <a:xfrm>
            <a:off x="8091106" y="5678051"/>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8843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a16="http://schemas.microsoft.com/office/drawing/2014/main" id="{C9748A61-6439-491A-9457-33A20862D25C}"/>
              </a:ext>
            </a:extLst>
          </p:cNvPr>
          <p:cNvSpPr>
            <a:spLocks noGrp="1"/>
          </p:cNvSpPr>
          <p:nvPr>
            <p:ph type="body" sz="quarter" idx="29" hasCustomPrompt="1"/>
          </p:nvPr>
        </p:nvSpPr>
        <p:spPr>
          <a:xfrm>
            <a:off x="1079170" y="2539056"/>
            <a:ext cx="1584308" cy="1584000"/>
          </a:xfrm>
          <a:prstGeom prst="rect">
            <a:avLst/>
          </a:prstGeom>
          <a:solidFill>
            <a:schemeClr val="accent1"/>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695326"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695326"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6" name="Text Placeholder 14">
            <a:extLst>
              <a:ext uri="{FF2B5EF4-FFF2-40B4-BE49-F238E27FC236}">
                <a16:creationId xmlns:a16="http://schemas.microsoft.com/office/drawing/2014/main" id="{C17937B0-FDCD-421A-9652-36A59CE227A1}"/>
              </a:ext>
            </a:extLst>
          </p:cNvPr>
          <p:cNvSpPr>
            <a:spLocks noGrp="1"/>
          </p:cNvSpPr>
          <p:nvPr>
            <p:ph type="body" sz="quarter" idx="30" hasCustomPrompt="1"/>
          </p:nvPr>
        </p:nvSpPr>
        <p:spPr>
          <a:xfrm>
            <a:off x="3932120" y="2539056"/>
            <a:ext cx="1584308" cy="1584000"/>
          </a:xfrm>
          <a:prstGeom prst="rect">
            <a:avLst/>
          </a:prstGeom>
          <a:solidFill>
            <a:srgbClr val="962A8B"/>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37" name="Text Placeholder 14">
            <a:extLst>
              <a:ext uri="{FF2B5EF4-FFF2-40B4-BE49-F238E27FC236}">
                <a16:creationId xmlns:a16="http://schemas.microsoft.com/office/drawing/2014/main" id="{7AB4A338-5CDA-4742-A7F5-F49D6BE9AD4F}"/>
              </a:ext>
            </a:extLst>
          </p:cNvPr>
          <p:cNvSpPr>
            <a:spLocks noGrp="1"/>
          </p:cNvSpPr>
          <p:nvPr>
            <p:ph type="body" sz="quarter" idx="31" hasCustomPrompt="1"/>
          </p:nvPr>
        </p:nvSpPr>
        <p:spPr>
          <a:xfrm>
            <a:off x="3548276"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8" name="Text Placeholder 14">
            <a:extLst>
              <a:ext uri="{FF2B5EF4-FFF2-40B4-BE49-F238E27FC236}">
                <a16:creationId xmlns:a16="http://schemas.microsoft.com/office/drawing/2014/main" id="{9452123C-C6A2-4D45-AF62-5B6E775B6C90}"/>
              </a:ext>
            </a:extLst>
          </p:cNvPr>
          <p:cNvSpPr>
            <a:spLocks noGrp="1"/>
          </p:cNvSpPr>
          <p:nvPr>
            <p:ph type="body" sz="quarter" idx="32"/>
          </p:nvPr>
        </p:nvSpPr>
        <p:spPr>
          <a:xfrm>
            <a:off x="3548276"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9" name="Text Placeholder 14">
            <a:extLst>
              <a:ext uri="{FF2B5EF4-FFF2-40B4-BE49-F238E27FC236}">
                <a16:creationId xmlns:a16="http://schemas.microsoft.com/office/drawing/2014/main" id="{3DCBEBCB-7877-4BC1-BA6D-4E809F947A5F}"/>
              </a:ext>
            </a:extLst>
          </p:cNvPr>
          <p:cNvSpPr>
            <a:spLocks noGrp="1"/>
          </p:cNvSpPr>
          <p:nvPr>
            <p:ph type="body" sz="quarter" idx="33" hasCustomPrompt="1"/>
          </p:nvPr>
        </p:nvSpPr>
        <p:spPr>
          <a:xfrm>
            <a:off x="6686160" y="2539056"/>
            <a:ext cx="1584308" cy="1584000"/>
          </a:xfrm>
          <a:prstGeom prst="rect">
            <a:avLst/>
          </a:prstGeom>
          <a:solidFill>
            <a:srgbClr val="999490"/>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0" name="Text Placeholder 14">
            <a:extLst>
              <a:ext uri="{FF2B5EF4-FFF2-40B4-BE49-F238E27FC236}">
                <a16:creationId xmlns:a16="http://schemas.microsoft.com/office/drawing/2014/main" id="{2FE7559D-9529-40D4-8025-F2B8ED38A995}"/>
              </a:ext>
            </a:extLst>
          </p:cNvPr>
          <p:cNvSpPr>
            <a:spLocks noGrp="1"/>
          </p:cNvSpPr>
          <p:nvPr>
            <p:ph type="body" sz="quarter" idx="34" hasCustomPrompt="1"/>
          </p:nvPr>
        </p:nvSpPr>
        <p:spPr>
          <a:xfrm>
            <a:off x="6302316"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1" name="Text Placeholder 14">
            <a:extLst>
              <a:ext uri="{FF2B5EF4-FFF2-40B4-BE49-F238E27FC236}">
                <a16:creationId xmlns:a16="http://schemas.microsoft.com/office/drawing/2014/main" id="{2382D6B5-B43B-46F1-B879-42FA4CCBD202}"/>
              </a:ext>
            </a:extLst>
          </p:cNvPr>
          <p:cNvSpPr>
            <a:spLocks noGrp="1"/>
          </p:cNvSpPr>
          <p:nvPr>
            <p:ph type="body" sz="quarter" idx="35"/>
          </p:nvPr>
        </p:nvSpPr>
        <p:spPr>
          <a:xfrm>
            <a:off x="6302316"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42" name="Text Placeholder 14">
            <a:extLst>
              <a:ext uri="{FF2B5EF4-FFF2-40B4-BE49-F238E27FC236}">
                <a16:creationId xmlns:a16="http://schemas.microsoft.com/office/drawing/2014/main" id="{791F1A27-3497-4ECD-AAAC-804B3DF8F9FB}"/>
              </a:ext>
            </a:extLst>
          </p:cNvPr>
          <p:cNvSpPr>
            <a:spLocks noGrp="1"/>
          </p:cNvSpPr>
          <p:nvPr>
            <p:ph type="body" sz="quarter" idx="36" hasCustomPrompt="1"/>
          </p:nvPr>
        </p:nvSpPr>
        <p:spPr>
          <a:xfrm>
            <a:off x="9514768" y="2539056"/>
            <a:ext cx="1584308" cy="1584000"/>
          </a:xfrm>
          <a:prstGeom prst="rect">
            <a:avLst/>
          </a:prstGeom>
          <a:solidFill>
            <a:srgbClr val="D7D1CC"/>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3" name="Text Placeholder 14">
            <a:extLst>
              <a:ext uri="{FF2B5EF4-FFF2-40B4-BE49-F238E27FC236}">
                <a16:creationId xmlns:a16="http://schemas.microsoft.com/office/drawing/2014/main" id="{E0498A31-1633-4E6B-8EAE-AF4FDE6233F0}"/>
              </a:ext>
            </a:extLst>
          </p:cNvPr>
          <p:cNvSpPr>
            <a:spLocks noGrp="1"/>
          </p:cNvSpPr>
          <p:nvPr>
            <p:ph type="body" sz="quarter" idx="37" hasCustomPrompt="1"/>
          </p:nvPr>
        </p:nvSpPr>
        <p:spPr>
          <a:xfrm>
            <a:off x="9130924" y="4483096"/>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4" name="Text Placeholder 14">
            <a:extLst>
              <a:ext uri="{FF2B5EF4-FFF2-40B4-BE49-F238E27FC236}">
                <a16:creationId xmlns:a16="http://schemas.microsoft.com/office/drawing/2014/main" id="{9A54FCE6-6684-449A-86E0-142437219426}"/>
              </a:ext>
            </a:extLst>
          </p:cNvPr>
          <p:cNvSpPr>
            <a:spLocks noGrp="1"/>
          </p:cNvSpPr>
          <p:nvPr>
            <p:ph type="body" sz="quarter" idx="38"/>
          </p:nvPr>
        </p:nvSpPr>
        <p:spPr>
          <a:xfrm>
            <a:off x="9130924" y="4757234"/>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D9CEE3C6-C898-476B-873B-DAEEB357A992}"/>
              </a:ext>
            </a:extLst>
          </p:cNvPr>
          <p:cNvSpPr>
            <a:spLocks noGrp="1"/>
          </p:cNvSpPr>
          <p:nvPr>
            <p:ph type="ftr" sz="quarter" idx="40"/>
          </p:nvPr>
        </p:nvSpPr>
        <p:spPr/>
        <p:txBody>
          <a:bodyPr/>
          <a:lstStyle/>
          <a:p>
            <a:r>
              <a:rPr lang="en-AU"/>
              <a:t>Institute for Teaching and Learning Innovation</a:t>
            </a:r>
          </a:p>
        </p:txBody>
      </p:sp>
      <p:sp>
        <p:nvSpPr>
          <p:cNvPr id="8" name="Slide Number Placeholder 7">
            <a:extLst>
              <a:ext uri="{FF2B5EF4-FFF2-40B4-BE49-F238E27FC236}">
                <a16:creationId xmlns:a16="http://schemas.microsoft.com/office/drawing/2014/main" id="{4CEACAED-B859-46A5-951B-270C91500FC6}"/>
              </a:ext>
            </a:extLst>
          </p:cNvPr>
          <p:cNvSpPr>
            <a:spLocks noGrp="1"/>
          </p:cNvSpPr>
          <p:nvPr>
            <p:ph type="sldNum" sz="quarter" idx="4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13287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with Dark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2" y="1557339"/>
            <a:ext cx="5400673" cy="4751390"/>
          </a:xfrm>
          <a:prstGeom prst="rect">
            <a:avLst/>
          </a:prstGeom>
          <a:solidFill>
            <a:schemeClr val="accent1"/>
          </a:solidFill>
        </p:spPr>
        <p:txBody>
          <a:bodyPr lIns="180000" rIns="180000" anchor="ctr">
            <a:normAutofit/>
          </a:bodyPr>
          <a:lstStyle>
            <a:lvl1pPr algn="ctr">
              <a:defRPr sz="1800">
                <a:solidFill>
                  <a:schemeClr val="bg1"/>
                </a:solidFill>
              </a:defRPr>
            </a:lvl1pPr>
          </a:lstStyle>
          <a:p>
            <a:pPr lvl="0"/>
            <a:r>
              <a:rPr lang="en-US"/>
              <a:t>Edit Master text styles</a:t>
            </a:r>
          </a:p>
        </p:txBody>
      </p:sp>
      <p:sp>
        <p:nvSpPr>
          <p:cNvPr id="2" name="Title 1">
            <a:extLst>
              <a:ext uri="{FF2B5EF4-FFF2-40B4-BE49-F238E27FC236}">
                <a16:creationId xmlns:a16="http://schemas.microsoft.com/office/drawing/2014/main" id="{A9EE0658-31AB-4AA9-B241-6C41D88C9769}"/>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8" name="Footer Placeholder 7">
            <a:extLst>
              <a:ext uri="{FF2B5EF4-FFF2-40B4-BE49-F238E27FC236}">
                <a16:creationId xmlns:a16="http://schemas.microsoft.com/office/drawing/2014/main" id="{BDEE6526-1DB9-4ECD-86C1-1BB926D7D9FA}"/>
              </a:ext>
            </a:extLst>
          </p:cNvPr>
          <p:cNvSpPr>
            <a:spLocks noGrp="1"/>
          </p:cNvSpPr>
          <p:nvPr>
            <p:ph type="ftr" sz="quarter" idx="19"/>
          </p:nvPr>
        </p:nvSpPr>
        <p:spPr/>
        <p:txBody>
          <a:bodyPr/>
          <a:lstStyle/>
          <a:p>
            <a:r>
              <a:rPr lang="en-AU"/>
              <a:t>Institute for Teaching and Learning Innovation</a:t>
            </a:r>
          </a:p>
        </p:txBody>
      </p:sp>
      <p:sp>
        <p:nvSpPr>
          <p:cNvPr id="12" name="Slide Number Placeholder 11">
            <a:extLst>
              <a:ext uri="{FF2B5EF4-FFF2-40B4-BE49-F238E27FC236}">
                <a16:creationId xmlns:a16="http://schemas.microsoft.com/office/drawing/2014/main" id="{B640CA88-D0CE-4C3C-BA4A-CB5E62584F1F}"/>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6102FA23-4F6E-4CE7-83FA-05BAC2F85D52}"/>
              </a:ext>
            </a:extLst>
          </p:cNvPr>
          <p:cNvSpPr>
            <a:spLocks noGrp="1"/>
          </p:cNvSpPr>
          <p:nvPr>
            <p:ph sz="quarter" idx="21"/>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5">
            <a:extLst>
              <a:ext uri="{FF2B5EF4-FFF2-40B4-BE49-F238E27FC236}">
                <a16:creationId xmlns:a16="http://schemas.microsoft.com/office/drawing/2014/main" id="{E77735E5-7E07-439E-A173-ACABCE0324C3}"/>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90267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2" y="1557338"/>
            <a:ext cx="5400673" cy="4751387"/>
          </a:xfrm>
          <a:prstGeom prst="rect">
            <a:avLst/>
          </a:prstGeom>
          <a:solidFill>
            <a:srgbClr val="962A8B"/>
          </a:solidFill>
        </p:spPr>
        <p:txBody>
          <a:bodyPr lIns="180000" rIns="180000" anchor="ctr">
            <a:normAutofit/>
          </a:bodyPr>
          <a:lstStyle>
            <a:lvl1pPr algn="ctr">
              <a:defRPr sz="1800">
                <a:solidFill>
                  <a:schemeClr val="bg1"/>
                </a:solidFill>
              </a:defRPr>
            </a:lvl1pPr>
          </a:lstStyle>
          <a:p>
            <a:pPr lvl="0"/>
            <a:r>
              <a:rPr lang="en-US"/>
              <a:t>Edit Master text styles</a:t>
            </a:r>
          </a:p>
        </p:txBody>
      </p:sp>
      <p:sp>
        <p:nvSpPr>
          <p:cNvPr id="3" name="Footer Placeholder 2">
            <a:extLst>
              <a:ext uri="{FF2B5EF4-FFF2-40B4-BE49-F238E27FC236}">
                <a16:creationId xmlns:a16="http://schemas.microsoft.com/office/drawing/2014/main" id="{F7DAA7FD-BD90-42A7-ADCE-A909D39619CD}"/>
              </a:ext>
            </a:extLst>
          </p:cNvPr>
          <p:cNvSpPr>
            <a:spLocks noGrp="1"/>
          </p:cNvSpPr>
          <p:nvPr>
            <p:ph type="ftr" sz="quarter" idx="21"/>
          </p:nvPr>
        </p:nvSpPr>
        <p:spPr/>
        <p:txBody>
          <a:bodyPr/>
          <a:lstStyle/>
          <a:p>
            <a:r>
              <a:rPr lang="en-AU"/>
              <a:t>Institute for Teaching and Learning Innovation</a:t>
            </a:r>
          </a:p>
        </p:txBody>
      </p:sp>
      <p:sp>
        <p:nvSpPr>
          <p:cNvPr id="4" name="Slide Number Placeholder 3">
            <a:extLst>
              <a:ext uri="{FF2B5EF4-FFF2-40B4-BE49-F238E27FC236}">
                <a16:creationId xmlns:a16="http://schemas.microsoft.com/office/drawing/2014/main" id="{9E1DB814-0723-41E1-87CA-20F94C28B05E}"/>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0" name="Content Placeholder 9">
            <a:extLst>
              <a:ext uri="{FF2B5EF4-FFF2-40B4-BE49-F238E27FC236}">
                <a16:creationId xmlns:a16="http://schemas.microsoft.com/office/drawing/2014/main" id="{9DF16ADB-A971-4A3C-96F9-2639482B11CF}"/>
              </a:ext>
            </a:extLst>
          </p:cNvPr>
          <p:cNvSpPr>
            <a:spLocks noGrp="1"/>
          </p:cNvSpPr>
          <p:nvPr>
            <p:ph sz="quarter" idx="23"/>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itle 1">
            <a:extLst>
              <a:ext uri="{FF2B5EF4-FFF2-40B4-BE49-F238E27FC236}">
                <a16:creationId xmlns:a16="http://schemas.microsoft.com/office/drawing/2014/main" id="{6475E2FC-2D3C-4D15-BB0D-D4B480A1F98B}"/>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14" name="Text Placeholder 5">
            <a:extLst>
              <a:ext uri="{FF2B5EF4-FFF2-40B4-BE49-F238E27FC236}">
                <a16:creationId xmlns:a16="http://schemas.microsoft.com/office/drawing/2014/main" id="{B0544620-FB92-442D-8D66-3B8ACA09391A}"/>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91849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with Neutral 1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3" y="1557339"/>
            <a:ext cx="5400672" cy="4751390"/>
          </a:xfrm>
          <a:prstGeom prst="rect">
            <a:avLst/>
          </a:prstGeom>
          <a:solidFill>
            <a:srgbClr val="D7D1CC"/>
          </a:solidFill>
        </p:spPr>
        <p:txBody>
          <a:bodyPr lIns="180000" rIns="180000" anchor="ctr">
            <a:normAutofit/>
          </a:bodyPr>
          <a:lstStyle>
            <a:lvl1pPr algn="ctr">
              <a:defRPr sz="1800">
                <a:solidFill>
                  <a:schemeClr val="tx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F8E8DCA5-91C8-4DF9-B37E-735B2EA5D36B}"/>
              </a:ext>
            </a:extLst>
          </p:cNvPr>
          <p:cNvSpPr>
            <a:spLocks noGrp="1"/>
          </p:cNvSpPr>
          <p:nvPr>
            <p:ph type="ftr" sz="quarter" idx="19"/>
          </p:nvPr>
        </p:nvSpPr>
        <p:spPr/>
        <p:txBody>
          <a:bodyPr/>
          <a:lstStyle/>
          <a:p>
            <a:r>
              <a:rPr lang="en-AU"/>
              <a:t>Institute for Teaching and Learning Innovation</a:t>
            </a:r>
          </a:p>
        </p:txBody>
      </p:sp>
      <p:sp>
        <p:nvSpPr>
          <p:cNvPr id="12" name="Slide Number Placeholder 11">
            <a:extLst>
              <a:ext uri="{FF2B5EF4-FFF2-40B4-BE49-F238E27FC236}">
                <a16:creationId xmlns:a16="http://schemas.microsoft.com/office/drawing/2014/main" id="{BFFC83A9-C0D2-49A3-AC00-E1A4A64271B0}"/>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97467BC2-B2BE-4205-B9B5-DA5CC1F6A008}"/>
              </a:ext>
            </a:extLst>
          </p:cNvPr>
          <p:cNvSpPr>
            <a:spLocks noGrp="1"/>
          </p:cNvSpPr>
          <p:nvPr>
            <p:ph sz="quarter" idx="23"/>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itle 1">
            <a:extLst>
              <a:ext uri="{FF2B5EF4-FFF2-40B4-BE49-F238E27FC236}">
                <a16:creationId xmlns:a16="http://schemas.microsoft.com/office/drawing/2014/main" id="{D1D1FD25-98B7-4075-B181-7E91AA14BBA1}"/>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17" name="Text Placeholder 5">
            <a:extLst>
              <a:ext uri="{FF2B5EF4-FFF2-40B4-BE49-F238E27FC236}">
                <a16:creationId xmlns:a16="http://schemas.microsoft.com/office/drawing/2014/main" id="{AC596C78-2D0A-467F-BBBA-B45A6E93091E}"/>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1239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3CC0AC9-AFD2-411F-B1BC-50BB961832D9}"/>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50000">
                <a:schemeClr val="tx1">
                  <a:alpha val="0"/>
                </a:schemeClr>
              </a:gs>
            </a:gsLst>
            <a:lin ang="1800000" scaled="0"/>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407368"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r>
              <a:rPr lang="en-AU"/>
              <a:t>#R2TWeek</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5" name="Title 1">
            <a:extLst>
              <a:ext uri="{FF2B5EF4-FFF2-40B4-BE49-F238E27FC236}">
                <a16:creationId xmlns:a16="http://schemas.microsoft.com/office/drawing/2014/main" id="{C94CA15D-2F52-4803-BDAE-1E7449D1A8A5}"/>
              </a:ext>
            </a:extLst>
          </p:cNvPr>
          <p:cNvSpPr>
            <a:spLocks noGrp="1"/>
          </p:cNvSpPr>
          <p:nvPr>
            <p:ph type="title" hasCustomPrompt="1"/>
          </p:nvPr>
        </p:nvSpPr>
        <p:spPr>
          <a:xfrm>
            <a:off x="1127448" y="1557338"/>
            <a:ext cx="512961" cy="498598"/>
          </a:xfrm>
          <a:noFill/>
        </p:spPr>
        <p:txBody>
          <a:bodyPr wrap="none" lIns="0" tIns="0" rIns="0" bIns="0" rtlCol="0">
            <a:spAutoFit/>
          </a:bodyPr>
          <a:lstStyle>
            <a:lvl1pPr>
              <a:defRPr lang="en-AU" sz="3600" spc="0" baseline="0" dirty="0">
                <a:solidFill>
                  <a:schemeClr val="bg1"/>
                </a:solidFill>
                <a:latin typeface="+mn-lt"/>
                <a:ea typeface="+mn-ea"/>
                <a:cs typeface="+mn-cs"/>
              </a:defRPr>
            </a:lvl1pPr>
          </a:lstStyle>
          <a:p>
            <a:pPr marL="0" lvl="0" algn="r"/>
            <a:r>
              <a:rPr lang="en-US"/>
              <a:t>##</a:t>
            </a:r>
            <a:endParaRPr lang="en-AU"/>
          </a:p>
        </p:txBody>
      </p:sp>
      <p:sp>
        <p:nvSpPr>
          <p:cNvPr id="26" name="Text Placeholder 6">
            <a:extLst>
              <a:ext uri="{FF2B5EF4-FFF2-40B4-BE49-F238E27FC236}">
                <a16:creationId xmlns:a16="http://schemas.microsoft.com/office/drawing/2014/main" id="{260FF8B9-2D7B-497E-87E0-AFAC01227A34}"/>
              </a:ext>
            </a:extLst>
          </p:cNvPr>
          <p:cNvSpPr>
            <a:spLocks noGrp="1"/>
          </p:cNvSpPr>
          <p:nvPr>
            <p:ph type="body" sz="quarter" idx="15" hasCustomPrompt="1"/>
          </p:nvPr>
        </p:nvSpPr>
        <p:spPr>
          <a:xfrm>
            <a:off x="1127448" y="2132260"/>
            <a:ext cx="2952427" cy="1495794"/>
          </a:xfrm>
          <a:prstGeom prst="rect">
            <a:avLst/>
          </a:prstGeom>
          <a:noFill/>
        </p:spPr>
        <p:txBody>
          <a:bodyPr wrap="square" lIns="0" tIns="0" rIns="0" bIns="0" rtlCol="0">
            <a:spAutoFit/>
          </a:bodyPr>
          <a:lstStyle>
            <a:lvl1pPr>
              <a:lnSpc>
                <a:spcPct val="80000"/>
              </a:lnSpc>
              <a:defRPr lang="en-US" sz="5400" b="0" spc="0" baseline="0" dirty="0">
                <a:solidFill>
                  <a:schemeClr val="bg1"/>
                </a:solidFill>
                <a:latin typeface="+mn-lt"/>
              </a:defRPr>
            </a:lvl1pPr>
          </a:lstStyle>
          <a:p>
            <a:pPr lvl="0">
              <a:lnSpc>
                <a:spcPct val="90000"/>
              </a:lnSpc>
            </a:pPr>
            <a:r>
              <a:rPr lang="en-US"/>
              <a:t>Divider slide</a:t>
            </a:r>
          </a:p>
        </p:txBody>
      </p:sp>
      <p:sp>
        <p:nvSpPr>
          <p:cNvPr id="27" name="Text Placeholder 21">
            <a:extLst>
              <a:ext uri="{FF2B5EF4-FFF2-40B4-BE49-F238E27FC236}">
                <a16:creationId xmlns:a16="http://schemas.microsoft.com/office/drawing/2014/main" id="{9E4A743E-85AA-4861-BE9B-D0A887D85162}"/>
              </a:ext>
            </a:extLst>
          </p:cNvPr>
          <p:cNvSpPr>
            <a:spLocks noGrp="1"/>
          </p:cNvSpPr>
          <p:nvPr>
            <p:ph type="body" sz="quarter" idx="16" hasCustomPrompt="1"/>
          </p:nvPr>
        </p:nvSpPr>
        <p:spPr>
          <a:xfrm>
            <a:off x="1127448" y="3760012"/>
            <a:ext cx="2952427" cy="861774"/>
          </a:xfrm>
          <a:noFill/>
        </p:spPr>
        <p:txBody>
          <a:bodyPr wrap="square" lIns="0" tIns="0" rIns="0" bIns="0" rtlCol="0" anchor="t" anchorCtr="0">
            <a:spAutoFit/>
          </a:bodyPr>
          <a:lstStyle>
            <a:lvl1pPr>
              <a:lnSpc>
                <a:spcPct val="100000"/>
              </a:lnSpc>
              <a:defRPr lang="en-US" sz="1400" b="0" spc="0" baseline="0" smtClean="0">
                <a:solidFill>
                  <a:schemeClr val="bg1"/>
                </a:solidFill>
                <a:latin typeface="+mn-lt"/>
              </a:defRPr>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spTree>
    <p:extLst>
      <p:ext uri="{BB962C8B-B14F-4D97-AF65-F5344CB8AC3E}">
        <p14:creationId xmlns:p14="http://schemas.microsoft.com/office/powerpoint/2010/main" val="59789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with Neutral 2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096002" y="1557338"/>
            <a:ext cx="5400673" cy="4751387"/>
          </a:xfrm>
          <a:prstGeom prst="rect">
            <a:avLst/>
          </a:prstGeom>
          <a:solidFill>
            <a:srgbClr val="999490"/>
          </a:solidFill>
        </p:spPr>
        <p:txBody>
          <a:bodyPr lIns="180000" rIns="180000" anchor="ctr">
            <a:normAutofit/>
          </a:bodyPr>
          <a:lstStyle>
            <a:lvl1pPr algn="ctr">
              <a:defRPr sz="1800">
                <a:solidFill>
                  <a:schemeClr val="bg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16DA6B27-3249-4E2E-BD52-822F0E96F786}"/>
              </a:ext>
            </a:extLst>
          </p:cNvPr>
          <p:cNvSpPr>
            <a:spLocks noGrp="1"/>
          </p:cNvSpPr>
          <p:nvPr>
            <p:ph type="ftr" sz="quarter" idx="19"/>
          </p:nvPr>
        </p:nvSpPr>
        <p:spPr/>
        <p:txBody>
          <a:bodyPr/>
          <a:lstStyle/>
          <a:p>
            <a:r>
              <a:rPr lang="en-AU"/>
              <a:t>Institute for Teaching and Learning Innovation</a:t>
            </a:r>
          </a:p>
        </p:txBody>
      </p:sp>
      <p:sp>
        <p:nvSpPr>
          <p:cNvPr id="12" name="Slide Number Placeholder 11">
            <a:extLst>
              <a:ext uri="{FF2B5EF4-FFF2-40B4-BE49-F238E27FC236}">
                <a16:creationId xmlns:a16="http://schemas.microsoft.com/office/drawing/2014/main" id="{D28ACE60-DF21-472F-8FF6-A086BB2C1141}"/>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4" name="Content Placeholder 13">
            <a:extLst>
              <a:ext uri="{FF2B5EF4-FFF2-40B4-BE49-F238E27FC236}">
                <a16:creationId xmlns:a16="http://schemas.microsoft.com/office/drawing/2014/main" id="{B6ED75D5-4A4F-4C1A-87D9-0AF5841C602D}"/>
              </a:ext>
            </a:extLst>
          </p:cNvPr>
          <p:cNvSpPr>
            <a:spLocks noGrp="1"/>
          </p:cNvSpPr>
          <p:nvPr>
            <p:ph sz="quarter" idx="21"/>
          </p:nvPr>
        </p:nvSpPr>
        <p:spPr>
          <a:xfrm>
            <a:off x="695326" y="3068638"/>
            <a:ext cx="5197808" cy="32400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itle 1">
            <a:extLst>
              <a:ext uri="{FF2B5EF4-FFF2-40B4-BE49-F238E27FC236}">
                <a16:creationId xmlns:a16="http://schemas.microsoft.com/office/drawing/2014/main" id="{40B64CD2-00BE-477A-85FC-603E001D59A5}"/>
              </a:ext>
            </a:extLst>
          </p:cNvPr>
          <p:cNvSpPr>
            <a:spLocks noGrp="1"/>
          </p:cNvSpPr>
          <p:nvPr>
            <p:ph type="title" hasCustomPrompt="1"/>
          </p:nvPr>
        </p:nvSpPr>
        <p:spPr>
          <a:xfrm>
            <a:off x="695326" y="1561647"/>
            <a:ext cx="5208588" cy="469056"/>
          </a:xfrm>
        </p:spPr>
        <p:txBody>
          <a:bodyPr/>
          <a:lstStyle>
            <a:lvl1pPr>
              <a:defRPr/>
            </a:lvl1pPr>
          </a:lstStyle>
          <a:p>
            <a:r>
              <a:rPr lang="en-AU"/>
              <a:t>Title here</a:t>
            </a:r>
          </a:p>
        </p:txBody>
      </p:sp>
      <p:sp>
        <p:nvSpPr>
          <p:cNvPr id="16" name="Text Placeholder 5">
            <a:extLst>
              <a:ext uri="{FF2B5EF4-FFF2-40B4-BE49-F238E27FC236}">
                <a16:creationId xmlns:a16="http://schemas.microsoft.com/office/drawing/2014/main" id="{906C11C8-809D-4D04-925A-33C6DB34BE57}"/>
              </a:ext>
            </a:extLst>
          </p:cNvPr>
          <p:cNvSpPr>
            <a:spLocks noGrp="1"/>
          </p:cNvSpPr>
          <p:nvPr>
            <p:ph type="body" sz="quarter" idx="31" hasCustomPrompt="1"/>
          </p:nvPr>
        </p:nvSpPr>
        <p:spPr>
          <a:xfrm>
            <a:off x="695326" y="2130706"/>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81069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7" y="2644145"/>
            <a:ext cx="3384548" cy="3671777"/>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2644145"/>
            <a:ext cx="3384548" cy="3671777"/>
          </a:xfrm>
          <a:prstGeom prst="rect">
            <a:avLst/>
          </a:prstGeom>
          <a:solidFill>
            <a:srgbClr val="962A8B"/>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5" y="2636837"/>
            <a:ext cx="3384548" cy="3671777"/>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7" name="Footer Placeholder 6">
            <a:extLst>
              <a:ext uri="{FF2B5EF4-FFF2-40B4-BE49-F238E27FC236}">
                <a16:creationId xmlns:a16="http://schemas.microsoft.com/office/drawing/2014/main" id="{CB490FF1-595C-4C0F-8493-0452D9413FEC}"/>
              </a:ext>
            </a:extLst>
          </p:cNvPr>
          <p:cNvSpPr>
            <a:spLocks noGrp="1"/>
          </p:cNvSpPr>
          <p:nvPr>
            <p:ph type="ftr" sz="quarter" idx="23"/>
          </p:nvPr>
        </p:nvSpPr>
        <p:spPr/>
        <p:txBody>
          <a:bodyPr/>
          <a:lstStyle/>
          <a:p>
            <a:r>
              <a:rPr lang="en-AU"/>
              <a:t>Institute for Teaching and Learning Innovation</a:t>
            </a:r>
          </a:p>
        </p:txBody>
      </p:sp>
      <p:sp>
        <p:nvSpPr>
          <p:cNvPr id="8" name="Slide Number Placeholder 7">
            <a:extLst>
              <a:ext uri="{FF2B5EF4-FFF2-40B4-BE49-F238E27FC236}">
                <a16:creationId xmlns:a16="http://schemas.microsoft.com/office/drawing/2014/main" id="{991171E7-B6F7-4135-91FD-8404DE6A1A00}"/>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17" name="Text Placeholder 5">
            <a:extLst>
              <a:ext uri="{FF2B5EF4-FFF2-40B4-BE49-F238E27FC236}">
                <a16:creationId xmlns:a16="http://schemas.microsoft.com/office/drawing/2014/main" id="{B4749D6D-DBC4-4697-B59F-A3C7324B6856}"/>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00117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8619" y="4945847"/>
            <a:ext cx="5198533" cy="1368000"/>
          </a:xfrm>
          <a:prstGeom prst="rect">
            <a:avLst/>
          </a:pr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CEC400A7-6A57-42A4-9CC7-26ED632D030D}"/>
              </a:ext>
            </a:extLst>
          </p:cNvPr>
          <p:cNvSpPr>
            <a:spLocks noGrp="1"/>
          </p:cNvSpPr>
          <p:nvPr>
            <p:ph type="ftr" sz="quarter" idx="25"/>
          </p:nvPr>
        </p:nvSpPr>
        <p:spPr/>
        <p:txBody>
          <a:bodyPr/>
          <a:lstStyle/>
          <a:p>
            <a:r>
              <a:rPr lang="en-AU"/>
              <a:t>Institute for Teaching and Learning Innovation</a:t>
            </a:r>
          </a:p>
        </p:txBody>
      </p:sp>
      <p:sp>
        <p:nvSpPr>
          <p:cNvPr id="9" name="Slide Number Placeholder 8">
            <a:extLst>
              <a:ext uri="{FF2B5EF4-FFF2-40B4-BE49-F238E27FC236}">
                <a16:creationId xmlns:a16="http://schemas.microsoft.com/office/drawing/2014/main" id="{4BD824B6-391C-442D-8A27-0B268DB3667B}"/>
              </a:ext>
            </a:extLst>
          </p:cNvPr>
          <p:cNvSpPr>
            <a:spLocks noGrp="1"/>
          </p:cNvSpPr>
          <p:nvPr>
            <p:ph type="sldNum" sz="quarter" idx="26"/>
          </p:nvPr>
        </p:nvSpPr>
        <p:spPr/>
        <p:txBody>
          <a:bodyPr/>
          <a:lstStyle/>
          <a:p>
            <a:fld id="{E917DE0E-AFB1-41FD-BC35-27DB61CA125F}" type="slidenum">
              <a:rPr lang="en-AU" smtClean="0"/>
              <a:pPr/>
              <a:t>‹#›</a:t>
            </a:fld>
            <a:endParaRPr lang="en-AU"/>
          </a:p>
        </p:txBody>
      </p:sp>
      <p:sp>
        <p:nvSpPr>
          <p:cNvPr id="25" name="Content Placeholder 24">
            <a:extLst>
              <a:ext uri="{FF2B5EF4-FFF2-40B4-BE49-F238E27FC236}">
                <a16:creationId xmlns:a16="http://schemas.microsoft.com/office/drawing/2014/main" id="{CC10889F-C770-4849-AEED-7C7D5B93A05C}"/>
              </a:ext>
            </a:extLst>
          </p:cNvPr>
          <p:cNvSpPr>
            <a:spLocks noGrp="1"/>
          </p:cNvSpPr>
          <p:nvPr>
            <p:ph sz="quarter" idx="29"/>
          </p:nvPr>
        </p:nvSpPr>
        <p:spPr>
          <a:xfrm>
            <a:off x="694800" y="4189847"/>
            <a:ext cx="5198533" cy="2124000"/>
          </a:xfrm>
          <a:custGeom>
            <a:avLst/>
            <a:gdLst>
              <a:gd name="connsiteX0" fmla="*/ 0 w 5198533"/>
              <a:gd name="connsiteY0" fmla="*/ 0 h 2130692"/>
              <a:gd name="connsiteX1" fmla="*/ 5198533 w 5198533"/>
              <a:gd name="connsiteY1" fmla="*/ 0 h 2130692"/>
              <a:gd name="connsiteX2" fmla="*/ 5198533 w 5198533"/>
              <a:gd name="connsiteY2" fmla="*/ 2130692 h 2130692"/>
              <a:gd name="connsiteX3" fmla="*/ 0 w 5198533"/>
              <a:gd name="connsiteY3" fmla="*/ 2130692 h 2130692"/>
            </a:gdLst>
            <a:ahLst/>
            <a:cxnLst>
              <a:cxn ang="0">
                <a:pos x="connsiteX0" y="connsiteY0"/>
              </a:cxn>
              <a:cxn ang="0">
                <a:pos x="connsiteX1" y="connsiteY1"/>
              </a:cxn>
              <a:cxn ang="0">
                <a:pos x="connsiteX2" y="connsiteY2"/>
              </a:cxn>
              <a:cxn ang="0">
                <a:pos x="connsiteX3" y="connsiteY3"/>
              </a:cxn>
            </a:cxnLst>
            <a:rect l="l" t="t" r="r" b="b"/>
            <a:pathLst>
              <a:path w="5198533" h="2130692">
                <a:moveTo>
                  <a:pt x="0" y="0"/>
                </a:moveTo>
                <a:lnTo>
                  <a:pt x="5198533" y="0"/>
                </a:lnTo>
                <a:lnTo>
                  <a:pt x="5198533" y="2130692"/>
                </a:lnTo>
                <a:lnTo>
                  <a:pt x="0" y="2130692"/>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AU"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Content Placeholder 26">
            <a:extLst>
              <a:ext uri="{FF2B5EF4-FFF2-40B4-BE49-F238E27FC236}">
                <a16:creationId xmlns:a16="http://schemas.microsoft.com/office/drawing/2014/main" id="{1880E58C-1E83-49D4-8716-E066300863C6}"/>
              </a:ext>
            </a:extLst>
          </p:cNvPr>
          <p:cNvSpPr>
            <a:spLocks noGrp="1"/>
          </p:cNvSpPr>
          <p:nvPr>
            <p:ph sz="quarter" idx="30"/>
          </p:nvPr>
        </p:nvSpPr>
        <p:spPr>
          <a:xfrm>
            <a:off x="6288618" y="2636836"/>
            <a:ext cx="5198400" cy="2124000"/>
          </a:xfrm>
          <a:custGeom>
            <a:avLst/>
            <a:gdLst>
              <a:gd name="connsiteX0" fmla="*/ 0 w 5198400"/>
              <a:gd name="connsiteY0" fmla="*/ 0 h 1905365"/>
              <a:gd name="connsiteX1" fmla="*/ 5198400 w 5198400"/>
              <a:gd name="connsiteY1" fmla="*/ 0 h 1905365"/>
              <a:gd name="connsiteX2" fmla="*/ 5198400 w 5198400"/>
              <a:gd name="connsiteY2" fmla="*/ 1905365 h 1905365"/>
              <a:gd name="connsiteX3" fmla="*/ 0 w 5198400"/>
              <a:gd name="connsiteY3" fmla="*/ 1905365 h 1905365"/>
            </a:gdLst>
            <a:ahLst/>
            <a:cxnLst>
              <a:cxn ang="0">
                <a:pos x="connsiteX0" y="connsiteY0"/>
              </a:cxn>
              <a:cxn ang="0">
                <a:pos x="connsiteX1" y="connsiteY1"/>
              </a:cxn>
              <a:cxn ang="0">
                <a:pos x="connsiteX2" y="connsiteY2"/>
              </a:cxn>
              <a:cxn ang="0">
                <a:pos x="connsiteX3" y="connsiteY3"/>
              </a:cxn>
            </a:cxnLst>
            <a:rect l="l" t="t" r="r" b="b"/>
            <a:pathLst>
              <a:path w="5198400" h="1905365">
                <a:moveTo>
                  <a:pt x="0" y="0"/>
                </a:moveTo>
                <a:lnTo>
                  <a:pt x="5198400" y="0"/>
                </a:lnTo>
                <a:lnTo>
                  <a:pt x="5198400" y="1905365"/>
                </a:lnTo>
                <a:lnTo>
                  <a:pt x="0" y="1905365"/>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AU"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Content Placeholder 28">
            <a:extLst>
              <a:ext uri="{FF2B5EF4-FFF2-40B4-BE49-F238E27FC236}">
                <a16:creationId xmlns:a16="http://schemas.microsoft.com/office/drawing/2014/main" id="{40A5220A-8DEB-49E1-AD72-4DE38F10001D}"/>
              </a:ext>
            </a:extLst>
          </p:cNvPr>
          <p:cNvSpPr>
            <a:spLocks noGrp="1"/>
          </p:cNvSpPr>
          <p:nvPr>
            <p:ph sz="quarter" idx="31"/>
          </p:nvPr>
        </p:nvSpPr>
        <p:spPr>
          <a:xfrm>
            <a:off x="694799" y="2636838"/>
            <a:ext cx="5198532" cy="1368226"/>
          </a:xfrm>
          <a:custGeom>
            <a:avLst/>
            <a:gdLst>
              <a:gd name="connsiteX0" fmla="*/ 0 w 5198532"/>
              <a:gd name="connsiteY0" fmla="*/ 0 h 1368226"/>
              <a:gd name="connsiteX1" fmla="*/ 5198532 w 5198532"/>
              <a:gd name="connsiteY1" fmla="*/ 0 h 1368226"/>
              <a:gd name="connsiteX2" fmla="*/ 5198532 w 5198532"/>
              <a:gd name="connsiteY2" fmla="*/ 1368226 h 1368226"/>
              <a:gd name="connsiteX3" fmla="*/ 0 w 5198532"/>
              <a:gd name="connsiteY3" fmla="*/ 1368226 h 1368226"/>
            </a:gdLst>
            <a:ahLst/>
            <a:cxnLst>
              <a:cxn ang="0">
                <a:pos x="connsiteX0" y="connsiteY0"/>
              </a:cxn>
              <a:cxn ang="0">
                <a:pos x="connsiteX1" y="connsiteY1"/>
              </a:cxn>
              <a:cxn ang="0">
                <a:pos x="connsiteX2" y="connsiteY2"/>
              </a:cxn>
              <a:cxn ang="0">
                <a:pos x="connsiteX3" y="connsiteY3"/>
              </a:cxn>
            </a:cxnLst>
            <a:rect l="l" t="t" r="r" b="b"/>
            <a:pathLst>
              <a:path w="5198532" h="1368226">
                <a:moveTo>
                  <a:pt x="0" y="0"/>
                </a:moveTo>
                <a:lnTo>
                  <a:pt x="5198532" y="0"/>
                </a:lnTo>
                <a:lnTo>
                  <a:pt x="5198532" y="1368226"/>
                </a:lnTo>
                <a:lnTo>
                  <a:pt x="0" y="1368226"/>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5">
            <a:extLst>
              <a:ext uri="{FF2B5EF4-FFF2-40B4-BE49-F238E27FC236}">
                <a16:creationId xmlns:a16="http://schemas.microsoft.com/office/drawing/2014/main" id="{76E37327-CD28-4B4C-A327-FE60BBD71F6C}"/>
              </a:ext>
            </a:extLst>
          </p:cNvPr>
          <p:cNvSpPr>
            <a:spLocks noGrp="1"/>
          </p:cNvSpPr>
          <p:nvPr>
            <p:ph type="body" sz="quarter" idx="32" hasCustomPrompt="1"/>
          </p:nvPr>
        </p:nvSpPr>
        <p:spPr>
          <a:xfrm>
            <a:off x="695326" y="2130706"/>
            <a:ext cx="10801349" cy="506132"/>
          </a:xfrm>
          <a:prstGeom prst="rect">
            <a:avLst/>
          </a:prstGeom>
        </p:spPr>
        <p:txBody>
          <a:bodyPr>
            <a:norm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44203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86500" y="3028485"/>
            <a:ext cx="5219998" cy="1264611"/>
          </a:xfrm>
          <a:prstGeom prst="rect">
            <a:avLst/>
          </a:prstGeom>
        </p:spPr>
        <p:txBody>
          <a:bodyPr/>
          <a:lstStyle/>
          <a:p>
            <a:pPr lvl="0"/>
            <a:r>
              <a:rPr lang="en-AU"/>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86500" y="4940725"/>
            <a:ext cx="5219996" cy="1368000"/>
          </a:xfrm>
          <a:prstGeom prst="rect">
            <a:avLst/>
          </a:prstGeom>
        </p:spPr>
        <p:txBody>
          <a:bodyPr/>
          <a:lstStyle>
            <a:lvl1pPr>
              <a:defRPr/>
            </a:lvl1pPr>
          </a:lstStyle>
          <a:p>
            <a:pPr lvl="0"/>
            <a:r>
              <a:rPr lang="en-US"/>
              <a:t> </a:t>
            </a:r>
            <a:endParaRPr lang="en-AU"/>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86500" y="4662241"/>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630458"/>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800" y="4662241"/>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B90807C1-4AC5-41D4-9F66-2FFE2C9FCBEE}"/>
              </a:ext>
            </a:extLst>
          </p:cNvPr>
          <p:cNvSpPr>
            <a:spLocks noGrp="1"/>
          </p:cNvSpPr>
          <p:nvPr>
            <p:ph type="ftr" sz="quarter" idx="33"/>
          </p:nvPr>
        </p:nvSpPr>
        <p:spPr/>
        <p:txBody>
          <a:bodyPr/>
          <a:lstStyle/>
          <a:p>
            <a:r>
              <a:rPr lang="en-AU"/>
              <a:t>Institute for Teaching and Learning Innovation</a:t>
            </a:r>
          </a:p>
        </p:txBody>
      </p:sp>
      <p:sp>
        <p:nvSpPr>
          <p:cNvPr id="8" name="Slide Number Placeholder 7">
            <a:extLst>
              <a:ext uri="{FF2B5EF4-FFF2-40B4-BE49-F238E27FC236}">
                <a16:creationId xmlns:a16="http://schemas.microsoft.com/office/drawing/2014/main" id="{BB1CA24C-277F-4699-AACD-0CE7FA333A21}"/>
              </a:ext>
            </a:extLst>
          </p:cNvPr>
          <p:cNvSpPr>
            <a:spLocks noGrp="1"/>
          </p:cNvSpPr>
          <p:nvPr>
            <p:ph type="sldNum" sz="quarter" idx="34"/>
          </p:nvPr>
        </p:nvSpPr>
        <p:spPr/>
        <p:txBody>
          <a:bodyPr/>
          <a:lstStyle/>
          <a:p>
            <a:fld id="{E917DE0E-AFB1-41FD-BC35-27DB61CA125F}" type="slidenum">
              <a:rPr lang="en-AU" smtClean="0"/>
              <a:pPr/>
              <a:t>‹#›</a:t>
            </a:fld>
            <a:endParaRPr lang="en-AU"/>
          </a:p>
        </p:txBody>
      </p:sp>
      <p:sp>
        <p:nvSpPr>
          <p:cNvPr id="25" name="Text Placeholder 5">
            <a:extLst>
              <a:ext uri="{FF2B5EF4-FFF2-40B4-BE49-F238E27FC236}">
                <a16:creationId xmlns:a16="http://schemas.microsoft.com/office/drawing/2014/main" id="{E3EEABC2-F12A-48B3-8BD1-6F2CE1CA2422}"/>
              </a:ext>
            </a:extLst>
          </p:cNvPr>
          <p:cNvSpPr>
            <a:spLocks noGrp="1"/>
          </p:cNvSpPr>
          <p:nvPr>
            <p:ph type="body" sz="quarter" idx="35"/>
          </p:nvPr>
        </p:nvSpPr>
        <p:spPr>
          <a:xfrm>
            <a:off x="6286500" y="2630458"/>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26" name="Text Placeholder 5">
            <a:extLst>
              <a:ext uri="{FF2B5EF4-FFF2-40B4-BE49-F238E27FC236}">
                <a16:creationId xmlns:a16="http://schemas.microsoft.com/office/drawing/2014/main" id="{88F298BC-8471-411E-B254-EFEEFEB67AEA}"/>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03234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l">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6322634"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r>
              <a:rPr lang="en-AU"/>
              <a:t>Institute for Teaching and Learning Innovation</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6960096" y="2552856"/>
            <a:ext cx="3024336" cy="1538883"/>
          </a:xfrm>
        </p:spPr>
        <p:txBody>
          <a:bodyPr vert="horz" wrap="square" lIns="0" tIns="0" rIns="0" bIns="0" rtlCol="0" anchor="b" anchorCtr="0">
            <a:spAutoFit/>
          </a:bodyPr>
          <a:lstStyle>
            <a:lvl1pPr>
              <a:defRPr lang="en-US" sz="2000" b="1"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6960096" y="4509120"/>
            <a:ext cx="3024336" cy="215444"/>
          </a:xfrm>
        </p:spPr>
        <p:txBody>
          <a:bodyPr vert="horz" wrap="square" lIns="0" tIns="0" rIns="0" bIns="0" rtlCol="0" anchor="t">
            <a:spAutoFit/>
          </a:bodyPr>
          <a:lstStyle>
            <a:lvl1pPr>
              <a:defRPr lang="en-US" sz="1400" b="0"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6960096" y="4295030"/>
            <a:ext cx="950400" cy="108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210837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2639616"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r>
              <a:rPr lang="en-AU"/>
              <a:t>Institute for Teaching and Learning Innovation</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3277078" y="2552856"/>
            <a:ext cx="3024336" cy="1538883"/>
          </a:xfrm>
        </p:spPr>
        <p:txBody>
          <a:bodyPr vert="horz" wrap="square" lIns="0" tIns="0" rIns="0" bIns="0" rtlCol="0" anchor="b" anchorCtr="0">
            <a:spAutoFit/>
          </a:bodyPr>
          <a:lstStyle>
            <a:lvl1pPr>
              <a:defRPr lang="en-US" sz="2000" b="1"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3277078" y="4509120"/>
            <a:ext cx="3024336" cy="215444"/>
          </a:xfrm>
        </p:spPr>
        <p:txBody>
          <a:bodyPr vert="horz" wrap="square" lIns="0" tIns="0" rIns="0" bIns="0" rtlCol="0" anchor="t">
            <a:spAutoFit/>
          </a:bodyPr>
          <a:lstStyle>
            <a:lvl1pPr>
              <a:defRPr lang="en-US" sz="1400" b="0"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3277078" y="4295030"/>
            <a:ext cx="950400" cy="10800"/>
          </a:xfrm>
          <a:prstGeom prst="rect">
            <a:avLst/>
          </a:prstGeom>
          <a:solidFill>
            <a:schemeClr val="tx2">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215037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 icons + one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BA98747-0DB5-4B1B-B49E-00EE7FBBF5D6}"/>
              </a:ext>
            </a:extLst>
          </p:cNvPr>
          <p:cNvSpPr>
            <a:spLocks noGrp="1"/>
          </p:cNvSpPr>
          <p:nvPr>
            <p:ph type="pic" sz="quarter" idx="33" hasCustomPrompt="1"/>
          </p:nvPr>
        </p:nvSpPr>
        <p:spPr>
          <a:xfrm>
            <a:off x="319784" y="25"/>
            <a:ext cx="3753813" cy="6308700"/>
          </a:xfrm>
          <a:custGeom>
            <a:avLst/>
            <a:gdLst>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0 w 3753813"/>
              <a:gd name="connsiteY4" fmla="*/ 6308592 h 6308700"/>
              <a:gd name="connsiteX5" fmla="*/ 1216808 w 3753813"/>
              <a:gd name="connsiteY5" fmla="*/ 6308592 h 6308700"/>
              <a:gd name="connsiteX6" fmla="*/ 1216808 w 3753813"/>
              <a:gd name="connsiteY6" fmla="*/ 6308513 h 6308700"/>
              <a:gd name="connsiteX7" fmla="*/ 1142621 w 3753813"/>
              <a:gd name="connsiteY7" fmla="*/ 6308513 h 6308700"/>
              <a:gd name="connsiteX8" fmla="*/ 11598 w 3753813"/>
              <a:gd name="connsiteY8" fmla="*/ 5267228 h 6308700"/>
              <a:gd name="connsiteX9" fmla="*/ 0 w 3753813"/>
              <a:gd name="connsiteY9" fmla="*/ 5221165 h 6308700"/>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1216808 w 3753813"/>
              <a:gd name="connsiteY4" fmla="*/ 6308592 h 6308700"/>
              <a:gd name="connsiteX5" fmla="*/ 1216808 w 3753813"/>
              <a:gd name="connsiteY5" fmla="*/ 6308513 h 6308700"/>
              <a:gd name="connsiteX6" fmla="*/ 1142621 w 3753813"/>
              <a:gd name="connsiteY6" fmla="*/ 6308513 h 6308700"/>
              <a:gd name="connsiteX7" fmla="*/ 11598 w 3753813"/>
              <a:gd name="connsiteY7" fmla="*/ 5267228 h 6308700"/>
              <a:gd name="connsiteX8" fmla="*/ 0 w 3753813"/>
              <a:gd name="connsiteY8" fmla="*/ 5221165 h 6308700"/>
              <a:gd name="connsiteX9" fmla="*/ 0 w 3753813"/>
              <a:gd name="connsiteY9" fmla="*/ 0 h 6308700"/>
              <a:gd name="connsiteX0" fmla="*/ 0 w 3753813"/>
              <a:gd name="connsiteY0" fmla="*/ 0 h 6308700"/>
              <a:gd name="connsiteX1" fmla="*/ 3753813 w 3753813"/>
              <a:gd name="connsiteY1" fmla="*/ 0 h 6308700"/>
              <a:gd name="connsiteX2" fmla="*/ 3753813 w 3753813"/>
              <a:gd name="connsiteY2" fmla="*/ 6308700 h 6308700"/>
              <a:gd name="connsiteX3" fmla="*/ 1216808 w 3753813"/>
              <a:gd name="connsiteY3" fmla="*/ 6308592 h 6308700"/>
              <a:gd name="connsiteX4" fmla="*/ 1216808 w 3753813"/>
              <a:gd name="connsiteY4" fmla="*/ 6308513 h 6308700"/>
              <a:gd name="connsiteX5" fmla="*/ 1142621 w 3753813"/>
              <a:gd name="connsiteY5" fmla="*/ 6308513 h 6308700"/>
              <a:gd name="connsiteX6" fmla="*/ 11598 w 3753813"/>
              <a:gd name="connsiteY6" fmla="*/ 5267228 h 6308700"/>
              <a:gd name="connsiteX7" fmla="*/ 0 w 3753813"/>
              <a:gd name="connsiteY7" fmla="*/ 5221165 h 6308700"/>
              <a:gd name="connsiteX8" fmla="*/ 0 w 3753813"/>
              <a:gd name="connsiteY8" fmla="*/ 0 h 630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813" h="6308700">
                <a:moveTo>
                  <a:pt x="0" y="0"/>
                </a:moveTo>
                <a:lnTo>
                  <a:pt x="3753813" y="0"/>
                </a:lnTo>
                <a:lnTo>
                  <a:pt x="3753813" y="6308700"/>
                </a:lnTo>
                <a:lnTo>
                  <a:pt x="1216808" y="6308592"/>
                </a:lnTo>
                <a:lnTo>
                  <a:pt x="1216808" y="6308513"/>
                </a:lnTo>
                <a:lnTo>
                  <a:pt x="1142621" y="6308513"/>
                </a:lnTo>
                <a:cubicBezTo>
                  <a:pt x="580256" y="6137392"/>
                  <a:pt x="148576" y="5723798"/>
                  <a:pt x="11598" y="5267228"/>
                </a:cubicBezTo>
                <a:lnTo>
                  <a:pt x="0" y="5221165"/>
                </a:lnTo>
                <a:lnTo>
                  <a:pt x="0" y="0"/>
                </a:lnTo>
                <a:close/>
              </a:path>
            </a:pathLst>
          </a:cu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7" name="Rectangle 6">
            <a:extLst>
              <a:ext uri="{FF2B5EF4-FFF2-40B4-BE49-F238E27FC236}">
                <a16:creationId xmlns:a16="http://schemas.microsoft.com/office/drawing/2014/main" id="{D7C74646-5116-45C7-99CA-F3BEE3092EC8}"/>
              </a:ext>
            </a:extLst>
          </p:cNvPr>
          <p:cNvSpPr/>
          <p:nvPr userDrawn="1"/>
        </p:nvSpPr>
        <p:spPr>
          <a:xfrm>
            <a:off x="4059852" y="1466206"/>
            <a:ext cx="3491358" cy="5391794"/>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3237BA50-67B0-4D9F-A3DE-D513EC57A285}"/>
              </a:ext>
            </a:extLst>
          </p:cNvPr>
          <p:cNvSpPr>
            <a:spLocks noGrp="1"/>
          </p:cNvSpPr>
          <p:nvPr>
            <p:ph type="ftr" sz="quarter" idx="10"/>
          </p:nvPr>
        </p:nvSpPr>
        <p:spPr/>
        <p:txBody>
          <a:bodyPr/>
          <a:lstStyle>
            <a:lvl1pPr>
              <a:defRPr>
                <a:solidFill>
                  <a:schemeClr val="bg1"/>
                </a:solidFill>
              </a:defRPr>
            </a:lvl1pPr>
          </a:lstStyle>
          <a:p>
            <a:r>
              <a:rPr lang="en-AU"/>
              <a:t>Institute for Teaching and Learning Innovation</a:t>
            </a:r>
          </a:p>
        </p:txBody>
      </p:sp>
      <p:sp>
        <p:nvSpPr>
          <p:cNvPr id="4" name="Slide Number Placeholder 3">
            <a:extLst>
              <a:ext uri="{FF2B5EF4-FFF2-40B4-BE49-F238E27FC236}">
                <a16:creationId xmlns:a16="http://schemas.microsoft.com/office/drawing/2014/main" id="{58F0D68F-568E-4F07-BF1B-D56E5E1616BC}"/>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8" name="Title 3">
            <a:extLst>
              <a:ext uri="{FF2B5EF4-FFF2-40B4-BE49-F238E27FC236}">
                <a16:creationId xmlns:a16="http://schemas.microsoft.com/office/drawing/2014/main" id="{B7690930-F7A3-403F-8CD6-64AE7616C481}"/>
              </a:ext>
            </a:extLst>
          </p:cNvPr>
          <p:cNvSpPr>
            <a:spLocks noGrp="1"/>
          </p:cNvSpPr>
          <p:nvPr>
            <p:ph type="title" hasCustomPrompt="1"/>
          </p:nvPr>
        </p:nvSpPr>
        <p:spPr>
          <a:xfrm>
            <a:off x="8112126" y="1561647"/>
            <a:ext cx="3384550" cy="469056"/>
          </a:xfrm>
        </p:spPr>
        <p:txBody>
          <a:bodyPr/>
          <a:lstStyle>
            <a:lvl1pPr>
              <a:defRPr/>
            </a:lvl1pPr>
          </a:lstStyle>
          <a:p>
            <a:r>
              <a:rPr lang="en-US"/>
              <a:t>Title here</a:t>
            </a:r>
            <a:endParaRPr lang="en-AU"/>
          </a:p>
        </p:txBody>
      </p:sp>
      <p:sp>
        <p:nvSpPr>
          <p:cNvPr id="9" name="Text Placeholder 5">
            <a:extLst>
              <a:ext uri="{FF2B5EF4-FFF2-40B4-BE49-F238E27FC236}">
                <a16:creationId xmlns:a16="http://schemas.microsoft.com/office/drawing/2014/main" id="{0D12D827-40B3-4D10-8B97-1639A446FB3D}"/>
              </a:ext>
            </a:extLst>
          </p:cNvPr>
          <p:cNvSpPr>
            <a:spLocks noGrp="1"/>
          </p:cNvSpPr>
          <p:nvPr>
            <p:ph type="body" sz="quarter" idx="31" hasCustomPrompt="1"/>
          </p:nvPr>
        </p:nvSpPr>
        <p:spPr>
          <a:xfrm>
            <a:off x="8112125" y="2130706"/>
            <a:ext cx="3384550" cy="506132"/>
          </a:xfrm>
          <a:prstGeom prst="rect">
            <a:avLst/>
          </a:prstGeom>
        </p:spPr>
        <p:txBody>
          <a:bodyPr>
            <a:noAutofit/>
          </a:bodyPr>
          <a:lstStyle>
            <a:lvl1pPr>
              <a:lnSpc>
                <a:spcPct val="90000"/>
              </a:lnSpc>
              <a:defRPr sz="1600" b="0">
                <a:solidFill>
                  <a:schemeClr val="tx2"/>
                </a:solidFill>
              </a:defRPr>
            </a:lvl1pPr>
            <a:lvl2pPr marL="612" indent="0">
              <a:buNone/>
              <a:defRPr/>
            </a:lvl2pPr>
          </a:lstStyle>
          <a:p>
            <a:pPr lvl="0"/>
            <a:r>
              <a:rPr lang="en-US"/>
              <a:t>[Subtitle]</a:t>
            </a:r>
          </a:p>
        </p:txBody>
      </p:sp>
      <p:sp>
        <p:nvSpPr>
          <p:cNvPr id="11" name="Text Placeholder 10">
            <a:extLst>
              <a:ext uri="{FF2B5EF4-FFF2-40B4-BE49-F238E27FC236}">
                <a16:creationId xmlns:a16="http://schemas.microsoft.com/office/drawing/2014/main" id="{6710EEB8-1B8C-4828-AF29-90D9289687B3}"/>
              </a:ext>
            </a:extLst>
          </p:cNvPr>
          <p:cNvSpPr>
            <a:spLocks noGrp="1"/>
          </p:cNvSpPr>
          <p:nvPr>
            <p:ph type="body" sz="quarter" idx="32"/>
          </p:nvPr>
        </p:nvSpPr>
        <p:spPr>
          <a:xfrm>
            <a:off x="8112125" y="3068638"/>
            <a:ext cx="3384550" cy="324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9">
            <a:extLst>
              <a:ext uri="{FF2B5EF4-FFF2-40B4-BE49-F238E27FC236}">
                <a16:creationId xmlns:a16="http://schemas.microsoft.com/office/drawing/2014/main" id="{2C1FFA05-383E-4EA0-8A7A-14406633FDAE}"/>
              </a:ext>
            </a:extLst>
          </p:cNvPr>
          <p:cNvSpPr>
            <a:spLocks noGrp="1"/>
          </p:cNvSpPr>
          <p:nvPr>
            <p:ph sz="quarter" idx="34" hasCustomPrompt="1"/>
          </p:nvPr>
        </p:nvSpPr>
        <p:spPr>
          <a:xfrm>
            <a:off x="4765948" y="2096838"/>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5" name="Content Placeholder 9">
            <a:extLst>
              <a:ext uri="{FF2B5EF4-FFF2-40B4-BE49-F238E27FC236}">
                <a16:creationId xmlns:a16="http://schemas.microsoft.com/office/drawing/2014/main" id="{EF7C04B6-0E34-422C-AFA2-C2258851736A}"/>
              </a:ext>
            </a:extLst>
          </p:cNvPr>
          <p:cNvSpPr>
            <a:spLocks noGrp="1"/>
          </p:cNvSpPr>
          <p:nvPr>
            <p:ph sz="quarter" idx="35" hasCustomPrompt="1"/>
          </p:nvPr>
        </p:nvSpPr>
        <p:spPr>
          <a:xfrm>
            <a:off x="4765948" y="3573216"/>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6" name="Content Placeholder 9">
            <a:extLst>
              <a:ext uri="{FF2B5EF4-FFF2-40B4-BE49-F238E27FC236}">
                <a16:creationId xmlns:a16="http://schemas.microsoft.com/office/drawing/2014/main" id="{626B73AE-3585-4450-A61F-2665857EB816}"/>
              </a:ext>
            </a:extLst>
          </p:cNvPr>
          <p:cNvSpPr>
            <a:spLocks noGrp="1"/>
          </p:cNvSpPr>
          <p:nvPr>
            <p:ph sz="quarter" idx="36" hasCustomPrompt="1"/>
          </p:nvPr>
        </p:nvSpPr>
        <p:spPr>
          <a:xfrm>
            <a:off x="4765948" y="5049593"/>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7" name="Content Placeholder 12">
            <a:extLst>
              <a:ext uri="{FF2B5EF4-FFF2-40B4-BE49-F238E27FC236}">
                <a16:creationId xmlns:a16="http://schemas.microsoft.com/office/drawing/2014/main" id="{CEB3261A-B820-4F34-AA9C-ECB6FADB7347}"/>
              </a:ext>
            </a:extLst>
          </p:cNvPr>
          <p:cNvSpPr>
            <a:spLocks noGrp="1"/>
          </p:cNvSpPr>
          <p:nvPr>
            <p:ph sz="quarter" idx="12" hasCustomPrompt="1"/>
          </p:nvPr>
        </p:nvSpPr>
        <p:spPr>
          <a:xfrm>
            <a:off x="4261815" y="2096838"/>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8" name="Content Placeholder 12">
            <a:extLst>
              <a:ext uri="{FF2B5EF4-FFF2-40B4-BE49-F238E27FC236}">
                <a16:creationId xmlns:a16="http://schemas.microsoft.com/office/drawing/2014/main" id="{9E0DE186-927A-456D-BA02-3331C27470FD}"/>
              </a:ext>
            </a:extLst>
          </p:cNvPr>
          <p:cNvSpPr>
            <a:spLocks noGrp="1"/>
          </p:cNvSpPr>
          <p:nvPr>
            <p:ph sz="quarter" idx="37" hasCustomPrompt="1"/>
          </p:nvPr>
        </p:nvSpPr>
        <p:spPr>
          <a:xfrm>
            <a:off x="4261815" y="357321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9" name="Content Placeholder 12">
            <a:extLst>
              <a:ext uri="{FF2B5EF4-FFF2-40B4-BE49-F238E27FC236}">
                <a16:creationId xmlns:a16="http://schemas.microsoft.com/office/drawing/2014/main" id="{EC74DFA6-B8C2-4882-ADA6-BDDC15DB7D90}"/>
              </a:ext>
            </a:extLst>
          </p:cNvPr>
          <p:cNvSpPr>
            <a:spLocks noGrp="1"/>
          </p:cNvSpPr>
          <p:nvPr>
            <p:ph sz="quarter" idx="38" hasCustomPrompt="1"/>
          </p:nvPr>
        </p:nvSpPr>
        <p:spPr>
          <a:xfrm>
            <a:off x="4261815" y="5049593"/>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277163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table_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Institute for Teaching and Learning Innovation</a:t>
            </a: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6" name="Rectangle 5">
            <a:extLst>
              <a:ext uri="{FF2B5EF4-FFF2-40B4-BE49-F238E27FC236}">
                <a16:creationId xmlns:a16="http://schemas.microsoft.com/office/drawing/2014/main" id="{F394381A-1796-48D3-99D8-9D18726C1C17}"/>
              </a:ext>
            </a:extLst>
          </p:cNvPr>
          <p:cNvSpPr/>
          <p:nvPr userDrawn="1"/>
        </p:nvSpPr>
        <p:spPr>
          <a:xfrm flipV="1">
            <a:off x="-7364" y="2621084"/>
            <a:ext cx="12199364" cy="441176"/>
          </a:xfrm>
          <a:prstGeom prst="rect">
            <a:avLst/>
          </a:prstGeom>
          <a:gradFill flip="none" rotWithShape="1">
            <a:gsLst>
              <a:gs pos="38000">
                <a:schemeClr val="accent1"/>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636837"/>
            <a:ext cx="10801350" cy="3671887"/>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85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Institute for Teaching and Learning Innovation</a:t>
            </a:r>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636837"/>
            <a:ext cx="10801350" cy="3671887"/>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2130706"/>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73654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B02A2A-B474-483E-8BA0-6F967ADE9726}"/>
              </a:ext>
            </a:extLst>
          </p:cNvPr>
          <p:cNvSpPr>
            <a:spLocks noGrp="1"/>
          </p:cNvSpPr>
          <p:nvPr>
            <p:ph type="ftr" sz="quarter" idx="10"/>
          </p:nvPr>
        </p:nvSpPr>
        <p:spPr/>
        <p:txBody>
          <a:bodyPr/>
          <a:lstStyle/>
          <a:p>
            <a:r>
              <a:rPr lang="en-AU"/>
              <a:t>Institute for Teaching and Learning Innovation</a:t>
            </a:r>
          </a:p>
        </p:txBody>
      </p:sp>
      <p:sp>
        <p:nvSpPr>
          <p:cNvPr id="4" name="Slide Number Placeholder 3">
            <a:extLst>
              <a:ext uri="{FF2B5EF4-FFF2-40B4-BE49-F238E27FC236}">
                <a16:creationId xmlns:a16="http://schemas.microsoft.com/office/drawing/2014/main" id="{1C168D10-C8CC-42E5-BF51-D9C5BB3F450E}"/>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3" name="Picture Placeholder 21">
            <a:extLst>
              <a:ext uri="{FF2B5EF4-FFF2-40B4-BE49-F238E27FC236}">
                <a16:creationId xmlns:a16="http://schemas.microsoft.com/office/drawing/2014/main" id="{32EB8CB5-8B27-4843-9503-921579435E8E}"/>
              </a:ext>
            </a:extLst>
          </p:cNvPr>
          <p:cNvSpPr>
            <a:spLocks noGrp="1"/>
          </p:cNvSpPr>
          <p:nvPr>
            <p:ph type="pic" sz="quarter" idx="12"/>
          </p:nvPr>
        </p:nvSpPr>
        <p:spPr>
          <a:xfrm>
            <a:off x="673099" y="908720"/>
            <a:ext cx="2992864" cy="1560648"/>
          </a:xfrm>
          <a:solidFill>
            <a:schemeClr val="bg1">
              <a:lumMod val="95000"/>
            </a:schemeClr>
          </a:solidFill>
        </p:spPr>
        <p:txBody>
          <a:bodyPr/>
          <a:lstStyle/>
          <a:p>
            <a:r>
              <a:rPr lang="en-US"/>
              <a:t>Click icon to add picture</a:t>
            </a:r>
          </a:p>
        </p:txBody>
      </p:sp>
      <p:sp>
        <p:nvSpPr>
          <p:cNvPr id="14" name="Picture Placeholder 21">
            <a:extLst>
              <a:ext uri="{FF2B5EF4-FFF2-40B4-BE49-F238E27FC236}">
                <a16:creationId xmlns:a16="http://schemas.microsoft.com/office/drawing/2014/main" id="{FEDE633B-2FE4-48AB-9CD1-2A1EB093AF9E}"/>
              </a:ext>
            </a:extLst>
          </p:cNvPr>
          <p:cNvSpPr>
            <a:spLocks noGrp="1"/>
          </p:cNvSpPr>
          <p:nvPr>
            <p:ph type="pic" sz="quarter" idx="14"/>
          </p:nvPr>
        </p:nvSpPr>
        <p:spPr>
          <a:xfrm>
            <a:off x="3718535" y="2545932"/>
            <a:ext cx="2301456" cy="3747588"/>
          </a:xfrm>
          <a:solidFill>
            <a:schemeClr val="bg1">
              <a:lumMod val="95000"/>
            </a:schemeClr>
          </a:solidFill>
        </p:spPr>
        <p:txBody>
          <a:bodyPr/>
          <a:lstStyle/>
          <a:p>
            <a:r>
              <a:rPr lang="en-US"/>
              <a:t>Click icon to add picture</a:t>
            </a:r>
          </a:p>
        </p:txBody>
      </p:sp>
      <p:sp>
        <p:nvSpPr>
          <p:cNvPr id="15" name="Picture Placeholder 21">
            <a:extLst>
              <a:ext uri="{FF2B5EF4-FFF2-40B4-BE49-F238E27FC236}">
                <a16:creationId xmlns:a16="http://schemas.microsoft.com/office/drawing/2014/main" id="{E71EFBA4-F037-4B83-9653-DD0D61CD3CD7}"/>
              </a:ext>
            </a:extLst>
          </p:cNvPr>
          <p:cNvSpPr>
            <a:spLocks noGrp="1"/>
          </p:cNvSpPr>
          <p:nvPr>
            <p:ph type="pic" sz="quarter" idx="15"/>
          </p:nvPr>
        </p:nvSpPr>
        <p:spPr>
          <a:xfrm>
            <a:off x="6158903" y="4859871"/>
            <a:ext cx="2301456" cy="1433649"/>
          </a:xfrm>
          <a:solidFill>
            <a:schemeClr val="bg1">
              <a:lumMod val="95000"/>
            </a:schemeClr>
          </a:solidFill>
        </p:spPr>
        <p:txBody>
          <a:bodyPr/>
          <a:lstStyle/>
          <a:p>
            <a:r>
              <a:rPr lang="en-US"/>
              <a:t>Click icon to add picture</a:t>
            </a:r>
          </a:p>
        </p:txBody>
      </p:sp>
      <p:sp>
        <p:nvSpPr>
          <p:cNvPr id="16" name="Picture Placeholder 21">
            <a:extLst>
              <a:ext uri="{FF2B5EF4-FFF2-40B4-BE49-F238E27FC236}">
                <a16:creationId xmlns:a16="http://schemas.microsoft.com/office/drawing/2014/main" id="{BA7AF2D3-2F39-493A-94FE-D07442338B3F}"/>
              </a:ext>
            </a:extLst>
          </p:cNvPr>
          <p:cNvSpPr>
            <a:spLocks noGrp="1"/>
          </p:cNvSpPr>
          <p:nvPr>
            <p:ph type="pic" sz="quarter" idx="16"/>
          </p:nvPr>
        </p:nvSpPr>
        <p:spPr>
          <a:xfrm>
            <a:off x="8541843" y="4859872"/>
            <a:ext cx="2985552" cy="1433648"/>
          </a:xfrm>
          <a:solidFill>
            <a:schemeClr val="bg1">
              <a:lumMod val="95000"/>
            </a:schemeClr>
          </a:solidFill>
        </p:spPr>
        <p:txBody>
          <a:bodyPr/>
          <a:lstStyle/>
          <a:p>
            <a:r>
              <a:rPr lang="en-US"/>
              <a:t>Click icon to add picture</a:t>
            </a:r>
          </a:p>
        </p:txBody>
      </p:sp>
      <p:sp>
        <p:nvSpPr>
          <p:cNvPr id="17" name="Picture Placeholder 21">
            <a:extLst>
              <a:ext uri="{FF2B5EF4-FFF2-40B4-BE49-F238E27FC236}">
                <a16:creationId xmlns:a16="http://schemas.microsoft.com/office/drawing/2014/main" id="{B62BB5B9-4568-4309-93B5-668133F36808}"/>
              </a:ext>
            </a:extLst>
          </p:cNvPr>
          <p:cNvSpPr>
            <a:spLocks noGrp="1"/>
          </p:cNvSpPr>
          <p:nvPr>
            <p:ph type="pic" sz="quarter" idx="19"/>
          </p:nvPr>
        </p:nvSpPr>
        <p:spPr>
          <a:xfrm>
            <a:off x="8534126" y="908720"/>
            <a:ext cx="2964660" cy="3874588"/>
          </a:xfrm>
          <a:solidFill>
            <a:schemeClr val="bg1">
              <a:lumMod val="95000"/>
            </a:schemeClr>
          </a:solidFill>
        </p:spPr>
        <p:txBody>
          <a:bodyPr/>
          <a:lstStyle/>
          <a:p>
            <a:r>
              <a:rPr lang="en-US"/>
              <a:t>Click icon to add picture</a:t>
            </a:r>
          </a:p>
        </p:txBody>
      </p:sp>
      <p:sp>
        <p:nvSpPr>
          <p:cNvPr id="18" name="Picture Placeholder 21">
            <a:extLst>
              <a:ext uri="{FF2B5EF4-FFF2-40B4-BE49-F238E27FC236}">
                <a16:creationId xmlns:a16="http://schemas.microsoft.com/office/drawing/2014/main" id="{14475CFD-0688-4309-8EBB-A4C2DFB4BD16}"/>
              </a:ext>
            </a:extLst>
          </p:cNvPr>
          <p:cNvSpPr>
            <a:spLocks noGrp="1"/>
          </p:cNvSpPr>
          <p:nvPr>
            <p:ph type="pic" sz="quarter" idx="20"/>
          </p:nvPr>
        </p:nvSpPr>
        <p:spPr>
          <a:xfrm>
            <a:off x="3731234" y="908720"/>
            <a:ext cx="2289162" cy="1560648"/>
          </a:xfrm>
          <a:solidFill>
            <a:schemeClr val="bg1">
              <a:lumMod val="95000"/>
            </a:schemeClr>
          </a:solidFill>
        </p:spPr>
        <p:txBody>
          <a:bodyPr/>
          <a:lstStyle/>
          <a:p>
            <a:r>
              <a:rPr lang="en-US"/>
              <a:t>Click icon to add picture</a:t>
            </a:r>
          </a:p>
        </p:txBody>
      </p:sp>
      <p:sp>
        <p:nvSpPr>
          <p:cNvPr id="19" name="Rectangle 18">
            <a:extLst>
              <a:ext uri="{FF2B5EF4-FFF2-40B4-BE49-F238E27FC236}">
                <a16:creationId xmlns:a16="http://schemas.microsoft.com/office/drawing/2014/main" id="{380F20EE-FF0D-49B8-9D8F-6FF4988FD153}"/>
              </a:ext>
            </a:extLst>
          </p:cNvPr>
          <p:cNvSpPr/>
          <p:nvPr userDrawn="1"/>
        </p:nvSpPr>
        <p:spPr>
          <a:xfrm>
            <a:off x="660400" y="2545932"/>
            <a:ext cx="2992864" cy="4312068"/>
          </a:xfrm>
          <a:prstGeom prst="rect">
            <a:avLst/>
          </a:prstGeom>
          <a:gradFill flip="none" rotWithShape="1">
            <a:gsLst>
              <a:gs pos="38000">
                <a:schemeClr val="accent1"/>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21">
            <a:extLst>
              <a:ext uri="{FF2B5EF4-FFF2-40B4-BE49-F238E27FC236}">
                <a16:creationId xmlns:a16="http://schemas.microsoft.com/office/drawing/2014/main" id="{BDF2E1FE-5917-4797-9E49-44EFF2621531}"/>
              </a:ext>
            </a:extLst>
          </p:cNvPr>
          <p:cNvSpPr>
            <a:spLocks noGrp="1"/>
          </p:cNvSpPr>
          <p:nvPr>
            <p:ph type="pic" sz="quarter" idx="21"/>
          </p:nvPr>
        </p:nvSpPr>
        <p:spPr>
          <a:xfrm>
            <a:off x="6158903" y="908719"/>
            <a:ext cx="2301456" cy="3874587"/>
          </a:xfrm>
          <a:solidFill>
            <a:schemeClr val="bg1">
              <a:lumMod val="95000"/>
            </a:schemeClr>
          </a:solidFill>
        </p:spPr>
        <p:txBody>
          <a:bodyPr/>
          <a:lstStyle/>
          <a:p>
            <a:r>
              <a:rPr lang="en-US"/>
              <a:t>Click icon to add picture</a:t>
            </a:r>
          </a:p>
        </p:txBody>
      </p:sp>
      <p:sp>
        <p:nvSpPr>
          <p:cNvPr id="21" name="Title 20">
            <a:extLst>
              <a:ext uri="{FF2B5EF4-FFF2-40B4-BE49-F238E27FC236}">
                <a16:creationId xmlns:a16="http://schemas.microsoft.com/office/drawing/2014/main" id="{B3DC9EC2-22B3-4E80-AE40-B61675B3E917}"/>
              </a:ext>
            </a:extLst>
          </p:cNvPr>
          <p:cNvSpPr>
            <a:spLocks noGrp="1"/>
          </p:cNvSpPr>
          <p:nvPr>
            <p:ph type="title"/>
          </p:nvPr>
        </p:nvSpPr>
        <p:spPr>
          <a:xfrm>
            <a:off x="881063" y="2683520"/>
            <a:ext cx="2184251" cy="1728266"/>
          </a:xfrm>
        </p:spPr>
        <p:txBody>
          <a:bodyPr/>
          <a:lstStyle>
            <a:lvl1pPr>
              <a:defRPr sz="3600">
                <a:solidFill>
                  <a:schemeClr val="bg1"/>
                </a:solidFill>
              </a:defRPr>
            </a:lvl1pPr>
          </a:lstStyle>
          <a:p>
            <a:r>
              <a:rPr lang="en-US"/>
              <a:t>Click to edit Master title style</a:t>
            </a:r>
            <a:endParaRPr lang="en-AU"/>
          </a:p>
        </p:txBody>
      </p:sp>
      <p:sp>
        <p:nvSpPr>
          <p:cNvPr id="22" name="Content Placeholder 12">
            <a:extLst>
              <a:ext uri="{FF2B5EF4-FFF2-40B4-BE49-F238E27FC236}">
                <a16:creationId xmlns:a16="http://schemas.microsoft.com/office/drawing/2014/main" id="{7B8817EC-F2D7-4F5F-88AB-7D60280F2F0D}"/>
              </a:ext>
            </a:extLst>
          </p:cNvPr>
          <p:cNvSpPr>
            <a:spLocks noGrp="1"/>
          </p:cNvSpPr>
          <p:nvPr>
            <p:ph sz="quarter" idx="37" hasCustomPrompt="1"/>
          </p:nvPr>
        </p:nvSpPr>
        <p:spPr>
          <a:xfrm>
            <a:off x="3198664" y="2689870"/>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4" name="Text Placeholder 23">
            <a:extLst>
              <a:ext uri="{FF2B5EF4-FFF2-40B4-BE49-F238E27FC236}">
                <a16:creationId xmlns:a16="http://schemas.microsoft.com/office/drawing/2014/main" id="{6C6F5E5E-0BED-4A63-B208-AD4730EC3FFC}"/>
              </a:ext>
            </a:extLst>
          </p:cNvPr>
          <p:cNvSpPr>
            <a:spLocks noGrp="1"/>
          </p:cNvSpPr>
          <p:nvPr>
            <p:ph type="body" sz="quarter" idx="38" hasCustomPrompt="1"/>
          </p:nvPr>
        </p:nvSpPr>
        <p:spPr>
          <a:xfrm>
            <a:off x="881063" y="5449515"/>
            <a:ext cx="2160588" cy="859210"/>
          </a:xfrm>
        </p:spPr>
        <p:txBody>
          <a:bodyPr vert="horz" wrap="square" lIns="0" tIns="0" rIns="0" bIns="0" rtlCol="0" anchor="t">
            <a:spAutoFit/>
          </a:bodyPr>
          <a:lstStyle>
            <a:lvl1pPr>
              <a:defRPr lang="en-US" b="0" spc="25" smtClean="0">
                <a:solidFill>
                  <a:schemeClr val="bg1"/>
                </a:solidFill>
                <a:latin typeface="+mn-lt"/>
                <a:ea typeface="+mj-ea"/>
                <a:cs typeface="+mj-cs"/>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AU" sz="1800">
                <a:latin typeface="+mn-lt"/>
              </a:defRPr>
            </a:lvl5pPr>
          </a:lstStyle>
          <a:p>
            <a:pPr marL="12700" lvl="0">
              <a:lnSpc>
                <a:spcPct val="12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a:t>
            </a:r>
          </a:p>
        </p:txBody>
      </p:sp>
    </p:spTree>
    <p:extLst>
      <p:ext uri="{BB962C8B-B14F-4D97-AF65-F5344CB8AC3E}">
        <p14:creationId xmlns:p14="http://schemas.microsoft.com/office/powerpoint/2010/main" val="415079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slideLayout" Target="../slideLayouts/slideLayout96.xml"/><Relationship Id="rId47" Type="http://schemas.openxmlformats.org/officeDocument/2006/relationships/slideLayout" Target="../slideLayouts/slideLayout101.xml"/><Relationship Id="rId50" Type="http://schemas.openxmlformats.org/officeDocument/2006/relationships/slideLayout" Target="../slideLayouts/slideLayout104.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9" Type="http://schemas.openxmlformats.org/officeDocument/2006/relationships/slideLayout" Target="../slideLayouts/slideLayout83.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49" Type="http://schemas.openxmlformats.org/officeDocument/2006/relationships/slideLayout" Target="../slideLayouts/slideLayout10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slideLayout" Target="../slideLayouts/slideLayout97.xml"/><Relationship Id="rId48" Type="http://schemas.openxmlformats.org/officeDocument/2006/relationships/slideLayout" Target="../slideLayouts/slideLayout102.xml"/><Relationship Id="rId8" Type="http://schemas.openxmlformats.org/officeDocument/2006/relationships/slideLayout" Target="../slideLayouts/slideLayout62.xml"/><Relationship Id="rId51" Type="http://schemas.openxmlformats.org/officeDocument/2006/relationships/theme" Target="../theme/theme2.xml"/><Relationship Id="rId3" Type="http://schemas.openxmlformats.org/officeDocument/2006/relationships/slideLayout" Target="../slideLayouts/slideLayout57.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46" Type="http://schemas.openxmlformats.org/officeDocument/2006/relationships/slideLayout" Target="../slideLayouts/slideLayout100.xml"/><Relationship Id="rId20" Type="http://schemas.openxmlformats.org/officeDocument/2006/relationships/slideLayout" Target="../slideLayouts/slideLayout74.xml"/><Relationship Id="rId41" Type="http://schemas.openxmlformats.org/officeDocument/2006/relationships/slideLayout" Target="../slideLayouts/slideLayout95.xml"/><Relationship Id="rId1" Type="http://schemas.openxmlformats.org/officeDocument/2006/relationships/slideLayout" Target="../slideLayouts/slideLayout55.xml"/><Relationship Id="rId6"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1561647"/>
            <a:ext cx="10801351" cy="469056"/>
          </a:xfrm>
          <a:prstGeom prst="rect">
            <a:avLst/>
          </a:prstGeom>
        </p:spPr>
        <p:txBody>
          <a:bodyPr vert="horz" lIns="0" tIns="0" rIns="0" bIns="0" rtlCol="0" anchor="t" anchorCtr="0">
            <a:noAutofit/>
          </a:bodyPr>
          <a:lstStyle/>
          <a:p>
            <a:r>
              <a:rPr lang="en-US"/>
              <a:t>[Title]</a:t>
            </a:r>
            <a:endParaRPr lang="en-AU"/>
          </a:p>
        </p:txBody>
      </p:sp>
      <p:sp>
        <p:nvSpPr>
          <p:cNvPr id="6" name="Footer Placeholder 4"/>
          <p:cNvSpPr>
            <a:spLocks noGrp="1"/>
          </p:cNvSpPr>
          <p:nvPr>
            <p:ph type="ftr" sz="quarter" idx="3"/>
          </p:nvPr>
        </p:nvSpPr>
        <p:spPr>
          <a:xfrm>
            <a:off x="695326" y="584150"/>
            <a:ext cx="3360109" cy="108000"/>
          </a:xfrm>
          <a:prstGeom prst="rect">
            <a:avLst/>
          </a:prstGeom>
        </p:spPr>
        <p:txBody>
          <a:bodyPr vert="horz" lIns="0" tIns="0" rIns="0" bIns="0" rtlCol="0" anchor="ctr"/>
          <a:lstStyle>
            <a:lvl1pPr algn="l">
              <a:defRPr sz="800" b="0">
                <a:solidFill>
                  <a:schemeClr val="tx1"/>
                </a:solidFill>
              </a:defRPr>
            </a:lvl1pPr>
          </a:lstStyle>
          <a:p>
            <a:r>
              <a:rPr lang="en-AU"/>
              <a:t>#R2TWeek</a:t>
            </a:r>
          </a:p>
        </p:txBody>
      </p:sp>
      <p:sp>
        <p:nvSpPr>
          <p:cNvPr id="7" name="Slide Number Placeholder 5"/>
          <p:cNvSpPr>
            <a:spLocks noGrp="1"/>
          </p:cNvSpPr>
          <p:nvPr>
            <p:ph type="sldNum" sz="quarter" idx="4"/>
          </p:nvPr>
        </p:nvSpPr>
        <p:spPr>
          <a:xfrm>
            <a:off x="11208568" y="584150"/>
            <a:ext cx="288032" cy="108000"/>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a:p>
        </p:txBody>
      </p:sp>
      <p:sp>
        <p:nvSpPr>
          <p:cNvPr id="5" name="Text Placeholder 4">
            <a:extLst>
              <a:ext uri="{FF2B5EF4-FFF2-40B4-BE49-F238E27FC236}">
                <a16:creationId xmlns:a16="http://schemas.microsoft.com/office/drawing/2014/main" id="{F7B3D40D-3A3C-4C3B-B5E3-57416DC62D0A}"/>
              </a:ext>
            </a:extLst>
          </p:cNvPr>
          <p:cNvSpPr>
            <a:spLocks noGrp="1"/>
          </p:cNvSpPr>
          <p:nvPr>
            <p:ph type="body" idx="1"/>
          </p:nvPr>
        </p:nvSpPr>
        <p:spPr>
          <a:xfrm>
            <a:off x="695325" y="2636838"/>
            <a:ext cx="10801350" cy="36718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871" r:id="rId3"/>
    <p:sldLayoutId id="2147483872" r:id="rId4"/>
    <p:sldLayoutId id="2147483799" r:id="rId5"/>
    <p:sldLayoutId id="2147483800" r:id="rId6"/>
    <p:sldLayoutId id="2147483792" r:id="rId7"/>
    <p:sldLayoutId id="2147483802" r:id="rId8"/>
    <p:sldLayoutId id="2147483775" r:id="rId9"/>
    <p:sldLayoutId id="2147483650" r:id="rId10"/>
    <p:sldLayoutId id="2147483652" r:id="rId11"/>
    <p:sldLayoutId id="2147483778" r:id="rId12"/>
    <p:sldLayoutId id="2147483804" r:id="rId13"/>
    <p:sldLayoutId id="2147483805" r:id="rId14"/>
    <p:sldLayoutId id="2147483803" r:id="rId15"/>
    <p:sldLayoutId id="2147483806" r:id="rId16"/>
    <p:sldLayoutId id="2147483779" r:id="rId17"/>
    <p:sldLayoutId id="2147483728" r:id="rId18"/>
    <p:sldLayoutId id="2147483656" r:id="rId19"/>
    <p:sldLayoutId id="2147483732" r:id="rId20"/>
    <p:sldLayoutId id="2147483793" r:id="rId21"/>
    <p:sldLayoutId id="2147483657" r:id="rId22"/>
    <p:sldLayoutId id="2147483765" r:id="rId23"/>
    <p:sldLayoutId id="2147483787" r:id="rId24"/>
    <p:sldLayoutId id="2147483788" r:id="rId25"/>
    <p:sldLayoutId id="2147483794" r:id="rId26"/>
    <p:sldLayoutId id="2147483795" r:id="rId27"/>
    <p:sldLayoutId id="2147483796" r:id="rId28"/>
    <p:sldLayoutId id="2147483791" r:id="rId29"/>
    <p:sldLayoutId id="2147483797" r:id="rId30"/>
    <p:sldLayoutId id="2147483790" r:id="rId31"/>
    <p:sldLayoutId id="2147483798" r:id="rId32"/>
    <p:sldLayoutId id="2147483768" r:id="rId33"/>
    <p:sldLayoutId id="2147483769" r:id="rId34"/>
    <p:sldLayoutId id="2147483770" r:id="rId35"/>
    <p:sldLayoutId id="2147483771" r:id="rId36"/>
    <p:sldLayoutId id="2147483789" r:id="rId37"/>
    <p:sldLayoutId id="2147483776" r:id="rId38"/>
    <p:sldLayoutId id="2147483777" r:id="rId39"/>
    <p:sldLayoutId id="2147483807" r:id="rId40"/>
    <p:sldLayoutId id="2147483808" r:id="rId41"/>
    <p:sldLayoutId id="2147483809" r:id="rId42"/>
    <p:sldLayoutId id="2147483810" r:id="rId43"/>
    <p:sldLayoutId id="2147483814" r:id="rId44"/>
    <p:sldLayoutId id="2147483811" r:id="rId45"/>
    <p:sldLayoutId id="2147483780" r:id="rId46"/>
    <p:sldLayoutId id="2147483873" r:id="rId47"/>
    <p:sldLayoutId id="2147483813" r:id="rId48"/>
    <p:sldLayoutId id="2147483812" r:id="rId49"/>
    <p:sldLayoutId id="2147483867" r:id="rId50"/>
    <p:sldLayoutId id="2147483874" r:id="rId51"/>
    <p:sldLayoutId id="2147483875" r:id="rId52"/>
    <p:sldLayoutId id="2147483876" r:id="rId53"/>
    <p:sldLayoutId id="2147483877" r:id="rId5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438" userDrawn="1">
          <p15:clr>
            <a:srgbClr val="F26B43"/>
          </p15:clr>
        </p15:guide>
        <p15:guide id="6" orient="horz" pos="3974" userDrawn="1">
          <p15:clr>
            <a:srgbClr val="F26B43"/>
          </p15:clr>
        </p15:guide>
        <p15:guide id="7" orient="horz" pos="436" userDrawn="1">
          <p15:clr>
            <a:srgbClr val="F26B43"/>
          </p15:clr>
        </p15:guide>
        <p15:guide id="9" pos="3961" userDrawn="1">
          <p15:clr>
            <a:srgbClr val="F26B43"/>
          </p15:clr>
        </p15:guide>
        <p15:guide id="10" pos="3719" userDrawn="1">
          <p15:clr>
            <a:srgbClr val="F26B43"/>
          </p15:clr>
        </p15:guide>
        <p15:guide id="11" orient="horz" pos="4110" userDrawn="1">
          <p15:clr>
            <a:srgbClr val="F26B43"/>
          </p15:clr>
        </p15:guide>
        <p15:guide id="13" pos="7242" userDrawn="1">
          <p15:clr>
            <a:srgbClr val="F26B43"/>
          </p15:clr>
        </p15:guide>
        <p15:guide id="14" orient="horz" pos="981" userDrawn="1">
          <p15:clr>
            <a:srgbClr val="F26B43"/>
          </p15:clr>
        </p15:guide>
        <p15:guide id="15" pos="2772" userDrawn="1">
          <p15:clr>
            <a:srgbClr val="F26B43"/>
          </p15:clr>
        </p15:guide>
        <p15:guide id="16" pos="2570" userDrawn="1">
          <p15:clr>
            <a:srgbClr val="F26B43"/>
          </p15:clr>
        </p15:guide>
        <p15:guide id="17" pos="5110" userDrawn="1">
          <p15:clr>
            <a:srgbClr val="F26B43"/>
          </p15:clr>
        </p15:guide>
        <p15:guide id="18" pos="4908" userDrawn="1">
          <p15:clr>
            <a:srgbClr val="F26B43"/>
          </p15:clr>
        </p15:guide>
        <p15:guide id="19" orient="horz" pos="1661" userDrawn="1">
          <p15:clr>
            <a:srgbClr val="F26B43"/>
          </p15:clr>
        </p15:guide>
        <p15:guide id="20" orient="horz" pos="19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1561647"/>
            <a:ext cx="10801351" cy="469056"/>
          </a:xfrm>
          <a:prstGeom prst="rect">
            <a:avLst/>
          </a:prstGeom>
        </p:spPr>
        <p:txBody>
          <a:bodyPr vert="horz" lIns="0" tIns="0" rIns="0" bIns="0" rtlCol="0" anchor="t" anchorCtr="0">
            <a:noAutofit/>
          </a:bodyPr>
          <a:lstStyle/>
          <a:p>
            <a:r>
              <a:rPr lang="en-US"/>
              <a:t>[Title]</a:t>
            </a:r>
            <a:endParaRPr lang="en-AU"/>
          </a:p>
        </p:txBody>
      </p:sp>
      <p:sp>
        <p:nvSpPr>
          <p:cNvPr id="6" name="Footer Placeholder 4"/>
          <p:cNvSpPr>
            <a:spLocks noGrp="1"/>
          </p:cNvSpPr>
          <p:nvPr>
            <p:ph type="ftr" sz="quarter" idx="3"/>
          </p:nvPr>
        </p:nvSpPr>
        <p:spPr>
          <a:xfrm>
            <a:off x="695326" y="584150"/>
            <a:ext cx="3360109" cy="108000"/>
          </a:xfrm>
          <a:prstGeom prst="rect">
            <a:avLst/>
          </a:prstGeom>
        </p:spPr>
        <p:txBody>
          <a:bodyPr vert="horz" lIns="0" tIns="0" rIns="0" bIns="0" rtlCol="0" anchor="ctr"/>
          <a:lstStyle>
            <a:lvl1pPr algn="l">
              <a:defRPr sz="800" b="0">
                <a:solidFill>
                  <a:schemeClr val="tx1"/>
                </a:solidFill>
              </a:defRPr>
            </a:lvl1pPr>
          </a:lstStyle>
          <a:p>
            <a:r>
              <a:rPr lang="en-AU"/>
              <a:t>Institute for Teaching and Learning Innovation</a:t>
            </a:r>
          </a:p>
        </p:txBody>
      </p:sp>
      <p:sp>
        <p:nvSpPr>
          <p:cNvPr id="7" name="Slide Number Placeholder 5"/>
          <p:cNvSpPr>
            <a:spLocks noGrp="1"/>
          </p:cNvSpPr>
          <p:nvPr>
            <p:ph type="sldNum" sz="quarter" idx="4"/>
          </p:nvPr>
        </p:nvSpPr>
        <p:spPr>
          <a:xfrm>
            <a:off x="11208568" y="584150"/>
            <a:ext cx="288032" cy="108000"/>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a:p>
        </p:txBody>
      </p:sp>
      <p:sp>
        <p:nvSpPr>
          <p:cNvPr id="5" name="Text Placeholder 4">
            <a:extLst>
              <a:ext uri="{FF2B5EF4-FFF2-40B4-BE49-F238E27FC236}">
                <a16:creationId xmlns:a16="http://schemas.microsoft.com/office/drawing/2014/main" id="{F7B3D40D-3A3C-4C3B-B5E3-57416DC62D0A}"/>
              </a:ext>
            </a:extLst>
          </p:cNvPr>
          <p:cNvSpPr>
            <a:spLocks noGrp="1"/>
          </p:cNvSpPr>
          <p:nvPr>
            <p:ph type="body" idx="1"/>
          </p:nvPr>
        </p:nvSpPr>
        <p:spPr>
          <a:xfrm>
            <a:off x="695325" y="2636838"/>
            <a:ext cx="10801350" cy="36718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0942663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 id="2147483853" r:id="rId37"/>
    <p:sldLayoutId id="2147483854" r:id="rId38"/>
    <p:sldLayoutId id="2147483855" r:id="rId39"/>
    <p:sldLayoutId id="2147483856" r:id="rId40"/>
    <p:sldLayoutId id="2147483857" r:id="rId41"/>
    <p:sldLayoutId id="2147483858" r:id="rId42"/>
    <p:sldLayoutId id="2147483859" r:id="rId43"/>
    <p:sldLayoutId id="2147483860" r:id="rId44"/>
    <p:sldLayoutId id="2147483861" r:id="rId45"/>
    <p:sldLayoutId id="2147483862" r:id="rId46"/>
    <p:sldLayoutId id="2147483863" r:id="rId47"/>
    <p:sldLayoutId id="2147483864" r:id="rId48"/>
    <p:sldLayoutId id="2147483865" r:id="rId49"/>
    <p:sldLayoutId id="2147483866"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438">
          <p15:clr>
            <a:srgbClr val="F26B43"/>
          </p15:clr>
        </p15:guide>
        <p15:guide id="6" orient="horz" pos="3974">
          <p15:clr>
            <a:srgbClr val="F26B43"/>
          </p15:clr>
        </p15:guide>
        <p15:guide id="7" orient="horz" pos="436">
          <p15:clr>
            <a:srgbClr val="F26B43"/>
          </p15:clr>
        </p15:guide>
        <p15:guide id="9" pos="3961">
          <p15:clr>
            <a:srgbClr val="F26B43"/>
          </p15:clr>
        </p15:guide>
        <p15:guide id="10" pos="3719">
          <p15:clr>
            <a:srgbClr val="F26B43"/>
          </p15:clr>
        </p15:guide>
        <p15:guide id="11" orient="horz" pos="4110">
          <p15:clr>
            <a:srgbClr val="F26B43"/>
          </p15:clr>
        </p15:guide>
        <p15:guide id="13" pos="7242">
          <p15:clr>
            <a:srgbClr val="F26B43"/>
          </p15:clr>
        </p15:guide>
        <p15:guide id="14" orient="horz" pos="981">
          <p15:clr>
            <a:srgbClr val="F26B43"/>
          </p15:clr>
        </p15:guide>
        <p15:guide id="15" pos="2772">
          <p15:clr>
            <a:srgbClr val="F26B43"/>
          </p15:clr>
        </p15:guide>
        <p15:guide id="16" pos="2570">
          <p15:clr>
            <a:srgbClr val="F26B43"/>
          </p15:clr>
        </p15:guide>
        <p15:guide id="17" pos="5110">
          <p15:clr>
            <a:srgbClr val="F26B43"/>
          </p15:clr>
        </p15:guide>
        <p15:guide id="18" pos="4908">
          <p15:clr>
            <a:srgbClr val="F26B43"/>
          </p15:clr>
        </p15:guide>
        <p15:guide id="19" orient="horz" pos="1661">
          <p15:clr>
            <a:srgbClr val="F26B43"/>
          </p15:clr>
        </p15:guide>
        <p15:guide id="20" orient="horz" pos="193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a.bakharia1@uq.edu.au" TargetMode="Externa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hyperlink" Target="https://www.linkedin.com/posts/dannydotliu_ai-education-teaching-activity-7450757129696616448-fPkd" TargetMode="External"/><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hyperlink" Target="https://prompting.uqcloud.net/" TargetMode="Externa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hyperlink" Target="https://www.linkedin.com/posts/charlesmartin14_dive-into-claude-code-a-comprehensive-overview-activity-7451489099615731712-LIQh" TargetMode="External"/><Relationship Id="rId2" Type="http://schemas.openxmlformats.org/officeDocument/2006/relationships/notesSlide" Target="../notesSlides/notesSlide4.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246C-63D5-954E-8DF7-5C951B314FA2}"/>
              </a:ext>
            </a:extLst>
          </p:cNvPr>
          <p:cNvSpPr>
            <a:spLocks noGrp="1"/>
          </p:cNvSpPr>
          <p:nvPr>
            <p:ph type="title"/>
          </p:nvPr>
        </p:nvSpPr>
        <p:spPr>
          <a:xfrm>
            <a:off x="731353" y="3036370"/>
            <a:ext cx="10738247" cy="1296144"/>
          </a:xfrm>
        </p:spPr>
        <p:txBody>
          <a:bodyPr/>
          <a:lstStyle/>
          <a:p>
            <a:pPr algn="ctr"/>
            <a:r>
              <a:rPr lang="en-AU" sz="2800" dirty="0"/>
              <a:t>UQ </a:t>
            </a:r>
            <a:r>
              <a:rPr lang="en-AU" sz="2800" dirty="0" err="1"/>
              <a:t>SchoolsNet</a:t>
            </a:r>
            <a:r>
              <a:rPr lang="en-AU" sz="2800" dirty="0"/>
              <a:t> - Future Ready with AI (</a:t>
            </a:r>
            <a:r>
              <a:rPr lang="en-US" sz="2800" dirty="0"/>
              <a:t>July 2026)</a:t>
            </a:r>
            <a:br>
              <a:rPr lang="en-US" sz="2800" dirty="0"/>
            </a:br>
            <a:br>
              <a:rPr lang="en-US" dirty="0"/>
            </a:br>
            <a:br>
              <a:rPr lang="en-AU" dirty="0"/>
            </a:br>
            <a:r>
              <a:rPr lang="en-AU" dirty="0"/>
              <a:t>Practical AI: Choose your Adventure</a:t>
            </a:r>
            <a:br>
              <a:rPr lang="en-GB" dirty="0"/>
            </a:br>
            <a:endParaRPr lang="en-US" dirty="0"/>
          </a:p>
        </p:txBody>
      </p:sp>
      <p:sp>
        <p:nvSpPr>
          <p:cNvPr id="3" name="Text Placeholder 2">
            <a:extLst>
              <a:ext uri="{FF2B5EF4-FFF2-40B4-BE49-F238E27FC236}">
                <a16:creationId xmlns:a16="http://schemas.microsoft.com/office/drawing/2014/main" id="{5AABD3D9-2539-6A49-AA67-1DC5B8CEB5AD}"/>
              </a:ext>
            </a:extLst>
          </p:cNvPr>
          <p:cNvSpPr>
            <a:spLocks noGrp="1"/>
          </p:cNvSpPr>
          <p:nvPr>
            <p:ph type="body" sz="quarter" idx="10"/>
          </p:nvPr>
        </p:nvSpPr>
        <p:spPr>
          <a:xfrm>
            <a:off x="731353" y="4332514"/>
            <a:ext cx="10747200" cy="2675249"/>
          </a:xfrm>
        </p:spPr>
        <p:txBody>
          <a:bodyPr vert="horz" lIns="0" tIns="0" rIns="0" bIns="0" rtlCol="0" anchor="t">
            <a:normAutofit/>
          </a:bodyPr>
          <a:lstStyle/>
          <a:p>
            <a:pPr algn="ctr"/>
            <a:r>
              <a:rPr lang="en-US" sz="2400" b="0" dirty="0"/>
              <a:t>Dr Aneesha Bakharia</a:t>
            </a:r>
            <a:br>
              <a:rPr lang="en-US" sz="2400" b="0" dirty="0"/>
            </a:br>
            <a:r>
              <a:rPr lang="en-US" sz="2400" b="0" dirty="0"/>
              <a:t>Senior Lecturer, EECS, UQ</a:t>
            </a:r>
            <a:br>
              <a:rPr lang="en-US" sz="2400" b="0" dirty="0"/>
            </a:br>
            <a:r>
              <a:rPr lang="en-US" sz="2400" b="0" dirty="0"/>
              <a:t>Email: </a:t>
            </a:r>
            <a:r>
              <a:rPr lang="en-US" sz="2400" b="0" dirty="0">
                <a:hlinkClick r:id="rId2">
                  <a:extLst>
                    <a:ext uri="{A12FA001-AC4F-418D-AE19-62706E023703}">
                      <ahyp:hlinkClr xmlns:ahyp="http://schemas.microsoft.com/office/drawing/2018/hyperlinkcolor" val="tx"/>
                    </a:ext>
                  </a:extLst>
                </a:hlinkClick>
              </a:rPr>
              <a:t>a.bakharia1@uq.edu.au</a:t>
            </a:r>
            <a:br>
              <a:rPr lang="en-US" sz="2400" b="0" dirty="0"/>
            </a:br>
            <a:br>
              <a:rPr lang="en-US" dirty="0"/>
            </a:br>
            <a:endParaRPr lang="en-US" dirty="0">
              <a:cs typeface="Arial"/>
            </a:endParaRPr>
          </a:p>
        </p:txBody>
      </p:sp>
    </p:spTree>
    <p:extLst>
      <p:ext uri="{BB962C8B-B14F-4D97-AF65-F5344CB8AC3E}">
        <p14:creationId xmlns:p14="http://schemas.microsoft.com/office/powerpoint/2010/main" val="330037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44C4-C9A6-E389-59E1-260D98719B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AF4326-8EF1-5546-FC32-BF4C52116B16}"/>
              </a:ext>
            </a:extLst>
          </p:cNvPr>
          <p:cNvSpPr>
            <a:spLocks noGrp="1"/>
          </p:cNvSpPr>
          <p:nvPr>
            <p:ph type="title"/>
          </p:nvPr>
        </p:nvSpPr>
        <p:spPr>
          <a:xfrm>
            <a:off x="623392" y="549276"/>
            <a:ext cx="11109572" cy="469056"/>
          </a:xfrm>
        </p:spPr>
        <p:txBody>
          <a:bodyPr/>
          <a:lstStyle/>
          <a:p>
            <a:r>
              <a:rPr lang="en-AU" dirty="0"/>
              <a:t>Cognitive Offloading to Cognitive Surrender</a:t>
            </a:r>
          </a:p>
        </p:txBody>
      </p:sp>
      <p:sp>
        <p:nvSpPr>
          <p:cNvPr id="8" name="Slide Number Placeholder 4">
            <a:extLst>
              <a:ext uri="{FF2B5EF4-FFF2-40B4-BE49-F238E27FC236}">
                <a16:creationId xmlns:a16="http://schemas.microsoft.com/office/drawing/2014/main" id="{440F8066-5F09-85E6-78D2-60AFE79EA45F}"/>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10</a:t>
            </a:fld>
            <a:endParaRPr lang="en-AU"/>
          </a:p>
        </p:txBody>
      </p:sp>
      <p:sp>
        <p:nvSpPr>
          <p:cNvPr id="4" name="Content Placeholder 3">
            <a:extLst>
              <a:ext uri="{FF2B5EF4-FFF2-40B4-BE49-F238E27FC236}">
                <a16:creationId xmlns:a16="http://schemas.microsoft.com/office/drawing/2014/main" id="{26E02624-FCE8-DF02-E39D-DCB740611B4E}"/>
              </a:ext>
            </a:extLst>
          </p:cNvPr>
          <p:cNvSpPr>
            <a:spLocks noGrp="1"/>
          </p:cNvSpPr>
          <p:nvPr>
            <p:ph sz="quarter" idx="10"/>
          </p:nvPr>
        </p:nvSpPr>
        <p:spPr/>
        <p:txBody>
          <a:bodyPr/>
          <a:lstStyle/>
          <a:p>
            <a:endParaRPr lang="en-US" dirty="0"/>
          </a:p>
        </p:txBody>
      </p:sp>
      <p:pic>
        <p:nvPicPr>
          <p:cNvPr id="2" name="Picture 1">
            <a:extLst>
              <a:ext uri="{FF2B5EF4-FFF2-40B4-BE49-F238E27FC236}">
                <a16:creationId xmlns:a16="http://schemas.microsoft.com/office/drawing/2014/main" id="{CDC26F0E-672C-D1E0-C07F-1B2FD6A3D91A}"/>
              </a:ext>
            </a:extLst>
          </p:cNvPr>
          <p:cNvPicPr>
            <a:picLocks noChangeAspect="1"/>
          </p:cNvPicPr>
          <p:nvPr/>
        </p:nvPicPr>
        <p:blipFill>
          <a:blip r:embed="rId2"/>
          <a:srcRect l="837" t="1431" r="1172" b="1815"/>
          <a:stretch>
            <a:fillRect/>
          </a:stretch>
        </p:blipFill>
        <p:spPr>
          <a:xfrm>
            <a:off x="695325" y="1605775"/>
            <a:ext cx="7616284" cy="3646449"/>
          </a:xfrm>
          <a:prstGeom prst="rect">
            <a:avLst/>
          </a:prstGeom>
        </p:spPr>
      </p:pic>
      <p:sp>
        <p:nvSpPr>
          <p:cNvPr id="6" name="TextBox 5">
            <a:extLst>
              <a:ext uri="{FF2B5EF4-FFF2-40B4-BE49-F238E27FC236}">
                <a16:creationId xmlns:a16="http://schemas.microsoft.com/office/drawing/2014/main" id="{DF9E7AE7-21BB-B861-2D38-D647AD422E07}"/>
              </a:ext>
            </a:extLst>
          </p:cNvPr>
          <p:cNvSpPr txBox="1"/>
          <p:nvPr/>
        </p:nvSpPr>
        <p:spPr>
          <a:xfrm>
            <a:off x="8795207" y="1605775"/>
            <a:ext cx="2575687" cy="3416320"/>
          </a:xfrm>
          <a:prstGeom prst="rect">
            <a:avLst/>
          </a:prstGeom>
          <a:noFill/>
        </p:spPr>
        <p:txBody>
          <a:bodyPr wrap="square">
            <a:spAutoFit/>
          </a:bodyPr>
          <a:lstStyle/>
          <a:p>
            <a:r>
              <a:rPr lang="en-AU" b="0" i="0" dirty="0">
                <a:effectLst/>
                <a:latin typeface="-apple-system"/>
              </a:rPr>
              <a:t>“A few recent articles have been exercising me lately, around cognitive and metacognitive offloading and 'surrender'. In preparing for an upcoming talk, I've been trying to think about what this looks like on the ground in classrooms and elsewhere.”</a:t>
            </a:r>
            <a:endParaRPr lang="en-US" dirty="0"/>
          </a:p>
        </p:txBody>
      </p:sp>
      <p:sp>
        <p:nvSpPr>
          <p:cNvPr id="9" name="TextBox 8">
            <a:extLst>
              <a:ext uri="{FF2B5EF4-FFF2-40B4-BE49-F238E27FC236}">
                <a16:creationId xmlns:a16="http://schemas.microsoft.com/office/drawing/2014/main" id="{17541774-4DF2-16C8-3A79-37748E6E451D}"/>
              </a:ext>
            </a:extLst>
          </p:cNvPr>
          <p:cNvSpPr txBox="1"/>
          <p:nvPr/>
        </p:nvSpPr>
        <p:spPr>
          <a:xfrm>
            <a:off x="695325" y="5655001"/>
            <a:ext cx="10801350" cy="646331"/>
          </a:xfrm>
          <a:prstGeom prst="rect">
            <a:avLst/>
          </a:prstGeom>
          <a:noFill/>
        </p:spPr>
        <p:txBody>
          <a:bodyPr wrap="square">
            <a:spAutoFit/>
          </a:bodyPr>
          <a:lstStyle/>
          <a:p>
            <a:r>
              <a:rPr lang="en-US" dirty="0">
                <a:hlinkClick r:id="rId3"/>
              </a:rPr>
              <a:t>Danny Lui’s LinkedIn Post</a:t>
            </a:r>
            <a:br>
              <a:rPr lang="en-US" dirty="0">
                <a:hlinkClick r:id="rId3"/>
              </a:rPr>
            </a:br>
            <a:r>
              <a:rPr lang="en-US" dirty="0">
                <a:hlinkClick r:id="rId3"/>
              </a:rPr>
              <a:t>https://www.linkedin.com/posts/dannydotliu_ai-education-teaching-activity-7450757129696616448-fPkd</a:t>
            </a:r>
            <a:endParaRPr lang="en-US" dirty="0"/>
          </a:p>
        </p:txBody>
      </p:sp>
    </p:spTree>
    <p:extLst>
      <p:ext uri="{BB962C8B-B14F-4D97-AF65-F5344CB8AC3E}">
        <p14:creationId xmlns:p14="http://schemas.microsoft.com/office/powerpoint/2010/main" val="365099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FB9DC-4E71-C0BD-9687-740DF2BC23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242B02-2E44-A28B-37E4-1407E9001EEE}"/>
              </a:ext>
            </a:extLst>
          </p:cNvPr>
          <p:cNvSpPr>
            <a:spLocks noGrp="1"/>
          </p:cNvSpPr>
          <p:nvPr>
            <p:ph type="title"/>
          </p:nvPr>
        </p:nvSpPr>
        <p:spPr>
          <a:xfrm>
            <a:off x="696845" y="695498"/>
            <a:ext cx="11832035" cy="826492"/>
          </a:xfrm>
        </p:spPr>
        <p:txBody>
          <a:bodyPr/>
          <a:lstStyle/>
          <a:p>
            <a:br>
              <a:rPr lang="en-AU" dirty="0"/>
            </a:br>
            <a:endParaRPr lang="en-AU" sz="2400" dirty="0"/>
          </a:p>
        </p:txBody>
      </p:sp>
      <p:sp>
        <p:nvSpPr>
          <p:cNvPr id="9" name="Title 2">
            <a:extLst>
              <a:ext uri="{FF2B5EF4-FFF2-40B4-BE49-F238E27FC236}">
                <a16:creationId xmlns:a16="http://schemas.microsoft.com/office/drawing/2014/main" id="{A5EBC997-28A6-03DA-A2D7-A2F53794A8B8}"/>
              </a:ext>
            </a:extLst>
          </p:cNvPr>
          <p:cNvSpPr txBox="1">
            <a:spLocks/>
          </p:cNvSpPr>
          <p:nvPr/>
        </p:nvSpPr>
        <p:spPr>
          <a:xfrm>
            <a:off x="695325" y="639688"/>
            <a:ext cx="11568608" cy="4690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a:lstStyle>
          <a:p>
            <a:r>
              <a:rPr lang="en-US" sz="4000" b="0" dirty="0">
                <a:solidFill>
                  <a:schemeClr val="accent1"/>
                </a:solidFill>
                <a:latin typeface="+mn-lt"/>
              </a:rPr>
              <a:t>Productive Failure – The missing element?</a:t>
            </a:r>
          </a:p>
        </p:txBody>
      </p:sp>
      <p:sp>
        <p:nvSpPr>
          <p:cNvPr id="11" name="TextBox 10">
            <a:extLst>
              <a:ext uri="{FF2B5EF4-FFF2-40B4-BE49-F238E27FC236}">
                <a16:creationId xmlns:a16="http://schemas.microsoft.com/office/drawing/2014/main" id="{96097438-30B3-03B7-AE63-332D516FF153}"/>
              </a:ext>
            </a:extLst>
          </p:cNvPr>
          <p:cNvSpPr txBox="1"/>
          <p:nvPr/>
        </p:nvSpPr>
        <p:spPr>
          <a:xfrm>
            <a:off x="0" y="6162502"/>
            <a:ext cx="12192000" cy="338554"/>
          </a:xfrm>
          <a:prstGeom prst="rect">
            <a:avLst/>
          </a:prstGeom>
          <a:noFill/>
        </p:spPr>
        <p:txBody>
          <a:bodyPr wrap="square">
            <a:spAutoFit/>
          </a:bodyPr>
          <a:lstStyle/>
          <a:p>
            <a:pPr algn="ctr"/>
            <a:r>
              <a:rPr lang="en-US" sz="1600" dirty="0"/>
              <a:t>https://</a:t>
            </a:r>
            <a:r>
              <a:rPr lang="en-US" sz="1600" dirty="0" err="1"/>
              <a:t>aclanthology.org</a:t>
            </a:r>
            <a:r>
              <a:rPr lang="en-US" sz="1600" dirty="0"/>
              <a:t>/2025.findings-acl.1348.pdf</a:t>
            </a:r>
          </a:p>
        </p:txBody>
      </p:sp>
      <p:pic>
        <p:nvPicPr>
          <p:cNvPr id="2" name="Picture 1">
            <a:extLst>
              <a:ext uri="{FF2B5EF4-FFF2-40B4-BE49-F238E27FC236}">
                <a16:creationId xmlns:a16="http://schemas.microsoft.com/office/drawing/2014/main" id="{D2B415EF-A10E-DB3C-B578-7817AAE40B5A}"/>
              </a:ext>
            </a:extLst>
          </p:cNvPr>
          <p:cNvPicPr>
            <a:picLocks noChangeAspect="1"/>
          </p:cNvPicPr>
          <p:nvPr/>
        </p:nvPicPr>
        <p:blipFill>
          <a:blip r:embed="rId2"/>
          <a:stretch>
            <a:fillRect/>
          </a:stretch>
        </p:blipFill>
        <p:spPr>
          <a:xfrm>
            <a:off x="3892023" y="1388327"/>
            <a:ext cx="4407955" cy="4774175"/>
          </a:xfrm>
          <a:prstGeom prst="rect">
            <a:avLst/>
          </a:prstGeom>
        </p:spPr>
      </p:pic>
    </p:spTree>
    <p:extLst>
      <p:ext uri="{BB962C8B-B14F-4D97-AF65-F5344CB8AC3E}">
        <p14:creationId xmlns:p14="http://schemas.microsoft.com/office/powerpoint/2010/main" val="361282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7">
          <a:extLst>
            <a:ext uri="{FF2B5EF4-FFF2-40B4-BE49-F238E27FC236}">
              <a16:creationId xmlns:a16="http://schemas.microsoft.com/office/drawing/2014/main" id="{9DCD593D-EE50-2584-B02E-09EAB964026F}"/>
            </a:ext>
          </a:extLst>
        </p:cNvPr>
        <p:cNvGrpSpPr/>
        <p:nvPr/>
      </p:nvGrpSpPr>
      <p:grpSpPr>
        <a:xfrm>
          <a:off x="0" y="0"/>
          <a:ext cx="0" cy="0"/>
          <a:chOff x="0" y="0"/>
          <a:chExt cx="0" cy="0"/>
        </a:xfrm>
      </p:grpSpPr>
      <p:sp>
        <p:nvSpPr>
          <p:cNvPr id="1009" name="Google Shape;1009;p7">
            <a:extLst>
              <a:ext uri="{FF2B5EF4-FFF2-40B4-BE49-F238E27FC236}">
                <a16:creationId xmlns:a16="http://schemas.microsoft.com/office/drawing/2014/main" id="{69924AB0-6E3E-5BAF-2DB2-2C8B0B5F0A37}"/>
              </a:ext>
            </a:extLst>
          </p:cNvPr>
          <p:cNvSpPr txBox="1">
            <a:spLocks noGrp="1"/>
          </p:cNvSpPr>
          <p:nvPr>
            <p:ph type="sldNum" idx="12"/>
          </p:nvPr>
        </p:nvSpPr>
        <p:spPr>
          <a:xfrm>
            <a:off x="335360" y="6525344"/>
            <a:ext cx="288032" cy="108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12</a:t>
            </a:fld>
            <a:endParaRPr/>
          </a:p>
        </p:txBody>
      </p:sp>
      <p:pic>
        <p:nvPicPr>
          <p:cNvPr id="5" name="Picture 4" descr="A poster of two people riding bikes&#10;&#10;AI-generated content may be incorrect.">
            <a:extLst>
              <a:ext uri="{FF2B5EF4-FFF2-40B4-BE49-F238E27FC236}">
                <a16:creationId xmlns:a16="http://schemas.microsoft.com/office/drawing/2014/main" id="{CE862AD4-0E46-08AA-D145-98C649305C5C}"/>
              </a:ext>
            </a:extLst>
          </p:cNvPr>
          <p:cNvPicPr>
            <a:picLocks noChangeAspect="1"/>
          </p:cNvPicPr>
          <p:nvPr/>
        </p:nvPicPr>
        <p:blipFill>
          <a:blip r:embed="rId3"/>
          <a:stretch>
            <a:fillRect/>
          </a:stretch>
        </p:blipFill>
        <p:spPr>
          <a:xfrm>
            <a:off x="0" y="-108857"/>
            <a:ext cx="12192000" cy="6966857"/>
          </a:xfrm>
          <a:prstGeom prst="rect">
            <a:avLst/>
          </a:prstGeom>
        </p:spPr>
      </p:pic>
    </p:spTree>
    <p:extLst>
      <p:ext uri="{BB962C8B-B14F-4D97-AF65-F5344CB8AC3E}">
        <p14:creationId xmlns:p14="http://schemas.microsoft.com/office/powerpoint/2010/main" val="309421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7">
          <a:extLst>
            <a:ext uri="{FF2B5EF4-FFF2-40B4-BE49-F238E27FC236}">
              <a16:creationId xmlns:a16="http://schemas.microsoft.com/office/drawing/2014/main" id="{2A5D2291-441F-4A8B-8098-CD93EA8EEBB3}"/>
            </a:ext>
          </a:extLst>
        </p:cNvPr>
        <p:cNvGrpSpPr/>
        <p:nvPr/>
      </p:nvGrpSpPr>
      <p:grpSpPr>
        <a:xfrm>
          <a:off x="0" y="0"/>
          <a:ext cx="0" cy="0"/>
          <a:chOff x="0" y="0"/>
          <a:chExt cx="0" cy="0"/>
        </a:xfrm>
      </p:grpSpPr>
      <p:sp>
        <p:nvSpPr>
          <p:cNvPr id="1009" name="Google Shape;1009;p7">
            <a:extLst>
              <a:ext uri="{FF2B5EF4-FFF2-40B4-BE49-F238E27FC236}">
                <a16:creationId xmlns:a16="http://schemas.microsoft.com/office/drawing/2014/main" id="{16A7B6E3-BFD6-DAA1-B434-7C6AA6563AB4}"/>
              </a:ext>
            </a:extLst>
          </p:cNvPr>
          <p:cNvSpPr txBox="1">
            <a:spLocks noGrp="1"/>
          </p:cNvSpPr>
          <p:nvPr>
            <p:ph type="sldNum" idx="12"/>
          </p:nvPr>
        </p:nvSpPr>
        <p:spPr>
          <a:xfrm>
            <a:off x="335360" y="6525344"/>
            <a:ext cx="288032" cy="108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AU"/>
              <a:t>13</a:t>
            </a:fld>
            <a:endParaRPr/>
          </a:p>
        </p:txBody>
      </p:sp>
      <p:pic>
        <p:nvPicPr>
          <p:cNvPr id="2" name="Picture 1">
            <a:extLst>
              <a:ext uri="{FF2B5EF4-FFF2-40B4-BE49-F238E27FC236}">
                <a16:creationId xmlns:a16="http://schemas.microsoft.com/office/drawing/2014/main" id="{BDF0190A-11AC-F490-1A7F-F7FCA2874871}"/>
              </a:ext>
            </a:extLst>
          </p:cNvPr>
          <p:cNvPicPr>
            <a:picLocks noChangeAspect="1"/>
          </p:cNvPicPr>
          <p:nvPr/>
        </p:nvPicPr>
        <p:blipFill>
          <a:blip r:embed="rId3"/>
          <a:srcRect t="11678" r="40624" b="56602"/>
          <a:stretch>
            <a:fillRect/>
          </a:stretch>
        </p:blipFill>
        <p:spPr>
          <a:xfrm>
            <a:off x="1706550" y="1447618"/>
            <a:ext cx="8778900" cy="2636666"/>
          </a:xfrm>
          <a:prstGeom prst="rect">
            <a:avLst/>
          </a:prstGeom>
        </p:spPr>
      </p:pic>
      <p:pic>
        <p:nvPicPr>
          <p:cNvPr id="3" name="Picture 2">
            <a:extLst>
              <a:ext uri="{FF2B5EF4-FFF2-40B4-BE49-F238E27FC236}">
                <a16:creationId xmlns:a16="http://schemas.microsoft.com/office/drawing/2014/main" id="{A1C7A099-DC09-AF4B-A325-08121EC5FB45}"/>
              </a:ext>
            </a:extLst>
          </p:cNvPr>
          <p:cNvPicPr>
            <a:picLocks noChangeAspect="1"/>
          </p:cNvPicPr>
          <p:nvPr/>
        </p:nvPicPr>
        <p:blipFill>
          <a:blip r:embed="rId3"/>
          <a:srcRect l="57713" t="11678" b="56602"/>
          <a:stretch>
            <a:fillRect/>
          </a:stretch>
        </p:blipFill>
        <p:spPr>
          <a:xfrm>
            <a:off x="3201796" y="4084284"/>
            <a:ext cx="5788407" cy="2441060"/>
          </a:xfrm>
          <a:prstGeom prst="rect">
            <a:avLst/>
          </a:prstGeom>
        </p:spPr>
      </p:pic>
      <p:sp>
        <p:nvSpPr>
          <p:cNvPr id="4" name="Title 2">
            <a:extLst>
              <a:ext uri="{FF2B5EF4-FFF2-40B4-BE49-F238E27FC236}">
                <a16:creationId xmlns:a16="http://schemas.microsoft.com/office/drawing/2014/main" id="{4F72480F-762C-76FF-89FD-9E60817FAFB3}"/>
              </a:ext>
            </a:extLst>
          </p:cNvPr>
          <p:cNvSpPr txBox="1">
            <a:spLocks/>
          </p:cNvSpPr>
          <p:nvPr/>
        </p:nvSpPr>
        <p:spPr>
          <a:xfrm>
            <a:off x="695325" y="639688"/>
            <a:ext cx="11568608" cy="4690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a:lstStyle>
          <a:p>
            <a:r>
              <a:rPr lang="en-US" sz="4000" b="0" dirty="0">
                <a:solidFill>
                  <a:schemeClr val="accent1"/>
                </a:solidFill>
                <a:latin typeface="+mn-lt"/>
              </a:rPr>
              <a:t>Learning to Learn with GenAI</a:t>
            </a:r>
          </a:p>
        </p:txBody>
      </p:sp>
    </p:spTree>
    <p:extLst>
      <p:ext uri="{BB962C8B-B14F-4D97-AF65-F5344CB8AC3E}">
        <p14:creationId xmlns:p14="http://schemas.microsoft.com/office/powerpoint/2010/main" val="1682198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56C72-1C7C-C8E3-9642-43A98CAB687F}"/>
            </a:ext>
          </a:extLst>
        </p:cNvPr>
        <p:cNvGrpSpPr/>
        <p:nvPr/>
      </p:nvGrpSpPr>
      <p:grpSpPr>
        <a:xfrm>
          <a:off x="0" y="0"/>
          <a:ext cx="0" cy="0"/>
          <a:chOff x="0" y="0"/>
          <a:chExt cx="0" cy="0"/>
        </a:xfrm>
      </p:grpSpPr>
      <p:sp>
        <p:nvSpPr>
          <p:cNvPr id="3" name="Thank you">
            <a:extLst>
              <a:ext uri="{FF2B5EF4-FFF2-40B4-BE49-F238E27FC236}">
                <a16:creationId xmlns:a16="http://schemas.microsoft.com/office/drawing/2014/main" id="{46AF1370-4C88-B51D-5F37-1ADD8D7FEA53}"/>
              </a:ext>
            </a:extLst>
          </p:cNvPr>
          <p:cNvSpPr>
            <a:spLocks noGrp="1"/>
          </p:cNvSpPr>
          <p:nvPr>
            <p:ph type="title"/>
          </p:nvPr>
        </p:nvSpPr>
        <p:spPr>
          <a:xfrm>
            <a:off x="0" y="2756281"/>
            <a:ext cx="12192000" cy="672720"/>
          </a:xfrm>
        </p:spPr>
        <p:txBody>
          <a:bodyPr>
            <a:normAutofit/>
          </a:bodyPr>
          <a:lstStyle/>
          <a:p>
            <a:pPr algn="ctr"/>
            <a:r>
              <a:rPr lang="en-AU" dirty="0"/>
              <a:t>Choose Your Adventure</a:t>
            </a:r>
          </a:p>
        </p:txBody>
      </p:sp>
    </p:spTree>
    <p:extLst>
      <p:ext uri="{BB962C8B-B14F-4D97-AF65-F5344CB8AC3E}">
        <p14:creationId xmlns:p14="http://schemas.microsoft.com/office/powerpoint/2010/main" val="376381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76C19DB-643A-19E7-3E91-2DDC1FCC25D9}"/>
              </a:ext>
            </a:extLst>
          </p:cNvPr>
          <p:cNvSpPr txBox="1">
            <a:spLocks/>
          </p:cNvSpPr>
          <p:nvPr/>
        </p:nvSpPr>
        <p:spPr>
          <a:xfrm>
            <a:off x="695324" y="624690"/>
            <a:ext cx="10801351" cy="4690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kern="1200">
                <a:solidFill>
                  <a:schemeClr val="accent1"/>
                </a:solidFill>
                <a:latin typeface="+mj-lt"/>
                <a:ea typeface="+mj-ea"/>
                <a:cs typeface="+mj-cs"/>
              </a:defRPr>
            </a:lvl1pPr>
          </a:lstStyle>
          <a:p>
            <a:r>
              <a:rPr lang="en-AU" dirty="0"/>
              <a:t>Choose Your Adventure Labs</a:t>
            </a:r>
          </a:p>
        </p:txBody>
      </p:sp>
      <p:graphicFrame>
        <p:nvGraphicFramePr>
          <p:cNvPr id="2" name="Table 1">
            <a:extLst>
              <a:ext uri="{FF2B5EF4-FFF2-40B4-BE49-F238E27FC236}">
                <a16:creationId xmlns:a16="http://schemas.microsoft.com/office/drawing/2014/main" id="{5DF25188-385C-6B3B-8335-D117BE6186B8}"/>
              </a:ext>
            </a:extLst>
          </p:cNvPr>
          <p:cNvGraphicFramePr>
            <a:graphicFrameLocks noGrp="1"/>
          </p:cNvGraphicFramePr>
          <p:nvPr>
            <p:extLst>
              <p:ext uri="{D42A27DB-BD31-4B8C-83A1-F6EECF244321}">
                <p14:modId xmlns:p14="http://schemas.microsoft.com/office/powerpoint/2010/main" val="2547414394"/>
              </p:ext>
            </p:extLst>
          </p:nvPr>
        </p:nvGraphicFramePr>
        <p:xfrm>
          <a:off x="192404" y="1349948"/>
          <a:ext cx="11694796" cy="5213956"/>
        </p:xfrm>
        <a:graphic>
          <a:graphicData uri="http://schemas.openxmlformats.org/drawingml/2006/table">
            <a:tbl>
              <a:tblPr firstRow="1" bandRow="1">
                <a:tableStyleId>{5C22544A-7EE6-4342-B048-85BDC9FD1C3A}</a:tableStyleId>
              </a:tblPr>
              <a:tblGrid>
                <a:gridCol w="5869604">
                  <a:extLst>
                    <a:ext uri="{9D8B030D-6E8A-4147-A177-3AD203B41FA5}">
                      <a16:colId xmlns:a16="http://schemas.microsoft.com/office/drawing/2014/main" val="1527811055"/>
                    </a:ext>
                  </a:extLst>
                </a:gridCol>
                <a:gridCol w="5825192">
                  <a:extLst>
                    <a:ext uri="{9D8B030D-6E8A-4147-A177-3AD203B41FA5}">
                      <a16:colId xmlns:a16="http://schemas.microsoft.com/office/drawing/2014/main" val="4002301745"/>
                    </a:ext>
                  </a:extLst>
                </a:gridCol>
              </a:tblGrid>
              <a:tr h="548020">
                <a:tc>
                  <a:txBody>
                    <a:bodyPr/>
                    <a:lstStyle/>
                    <a:p>
                      <a:pPr algn="ctr"/>
                      <a:r>
                        <a:rPr lang="en-US" dirty="0"/>
                        <a:t>Lab 1: </a:t>
                      </a:r>
                      <a:br>
                        <a:rPr lang="en-US" dirty="0"/>
                      </a:br>
                      <a:r>
                        <a:rPr lang="en-US" dirty="0"/>
                        <a:t>Learning Resources</a:t>
                      </a:r>
                    </a:p>
                  </a:txBody>
                  <a:tcPr/>
                </a:tc>
                <a:tc>
                  <a:txBody>
                    <a:bodyPr/>
                    <a:lstStyle/>
                    <a:p>
                      <a:pPr algn="ctr"/>
                      <a:r>
                        <a:rPr lang="en-US" dirty="0"/>
                        <a:t>Lab 2: </a:t>
                      </a:r>
                      <a:br>
                        <a:rPr lang="en-US" dirty="0"/>
                      </a:br>
                      <a:r>
                        <a:rPr lang="en-US" dirty="0"/>
                        <a:t>Chatbot Tutors</a:t>
                      </a:r>
                    </a:p>
                  </a:txBody>
                  <a:tcPr/>
                </a:tc>
                <a:extLst>
                  <a:ext uri="{0D108BD9-81ED-4DB2-BD59-A6C34878D82A}">
                    <a16:rowId xmlns:a16="http://schemas.microsoft.com/office/drawing/2014/main" val="104772591"/>
                  </a:ext>
                </a:extLst>
              </a:tr>
              <a:tr h="664556">
                <a:tc>
                  <a:txBody>
                    <a:bodyPr/>
                    <a:lstStyle/>
                    <a:p>
                      <a:r>
                        <a:rPr lang="en-US" dirty="0"/>
                        <a:t>Create Worksheets with Teacher Step by Step Solutions</a:t>
                      </a:r>
                    </a:p>
                  </a:txBody>
                  <a:tcPr/>
                </a:tc>
                <a:tc>
                  <a:txBody>
                    <a:bodyPr/>
                    <a:lstStyle/>
                    <a:p>
                      <a:r>
                        <a:rPr lang="en-US" dirty="0"/>
                        <a:t>Create a Pedagogical Moves Tutor</a:t>
                      </a:r>
                    </a:p>
                  </a:txBody>
                  <a:tcPr/>
                </a:tc>
                <a:extLst>
                  <a:ext uri="{0D108BD9-81ED-4DB2-BD59-A6C34878D82A}">
                    <a16:rowId xmlns:a16="http://schemas.microsoft.com/office/drawing/2014/main" val="4243787631"/>
                  </a:ext>
                </a:extLst>
              </a:tr>
              <a:tr h="625596">
                <a:tc>
                  <a:txBody>
                    <a:bodyPr/>
                    <a:lstStyle/>
                    <a:p>
                      <a:r>
                        <a:rPr lang="en-US" dirty="0"/>
                        <a:t>Build an Interactive Glossary</a:t>
                      </a:r>
                    </a:p>
                  </a:txBody>
                  <a:tcPr/>
                </a:tc>
                <a:tc>
                  <a:txBody>
                    <a:bodyPr/>
                    <a:lstStyle/>
                    <a:p>
                      <a:r>
                        <a:rPr lang="en-US" dirty="0"/>
                        <a:t>Create a Design Thinking/Brainstorming Tutor</a:t>
                      </a:r>
                    </a:p>
                  </a:txBody>
                  <a:tcPr/>
                </a:tc>
                <a:extLst>
                  <a:ext uri="{0D108BD9-81ED-4DB2-BD59-A6C34878D82A}">
                    <a16:rowId xmlns:a16="http://schemas.microsoft.com/office/drawing/2014/main" val="1761300713"/>
                  </a:ext>
                </a:extLst>
              </a:tr>
              <a:tr h="6255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Developing Student Evaluative Judgement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 a Programming Tutor that helps build debugging and code reading skills</a:t>
                      </a:r>
                    </a:p>
                  </a:txBody>
                  <a:tcPr/>
                </a:tc>
                <a:extLst>
                  <a:ext uri="{0D108BD9-81ED-4DB2-BD59-A6C34878D82A}">
                    <a16:rowId xmlns:a16="http://schemas.microsoft.com/office/drawing/2014/main" val="2227085175"/>
                  </a:ext>
                </a:extLst>
              </a:tr>
              <a:tr h="782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Build a Geometry Sailboat Game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Create an Offline Math Equation Intelligent Tutor</a:t>
                      </a:r>
                    </a:p>
                  </a:txBody>
                  <a:tcPr/>
                </a:tc>
                <a:extLst>
                  <a:ext uri="{0D108BD9-81ED-4DB2-BD59-A6C34878D82A}">
                    <a16:rowId xmlns:a16="http://schemas.microsoft.com/office/drawing/2014/main" val="2930988534"/>
                  </a:ext>
                </a:extLst>
              </a:tr>
              <a:tr h="1860758">
                <a:tc gridSpan="2">
                  <a:txBody>
                    <a:bodyPr/>
                    <a:lstStyle/>
                    <a:p>
                      <a:pPr algn="ctr"/>
                      <a:br>
                        <a:rPr lang="en-US" sz="4000" u="none" dirty="0"/>
                      </a:br>
                      <a:r>
                        <a:rPr lang="en-US" sz="4000" u="none" dirty="0"/>
                        <a:t>Go to: </a:t>
                      </a:r>
                      <a:r>
                        <a:rPr lang="en-US" sz="4000" u="none" dirty="0">
                          <a:hlinkClick r:id="rId2"/>
                        </a:rPr>
                        <a:t>https://prompting.uqcloud.net</a:t>
                      </a:r>
                      <a:endParaRPr lang="en-US" sz="4000" u="none" dirty="0"/>
                    </a:p>
                  </a:txBody>
                  <a:tcPr/>
                </a:tc>
                <a:tc hMerge="1">
                  <a:txBody>
                    <a:bodyPr/>
                    <a:lstStyle/>
                    <a:p>
                      <a:endParaRPr lang="en-US" dirty="0"/>
                    </a:p>
                  </a:txBody>
                  <a:tcPr/>
                </a:tc>
                <a:extLst>
                  <a:ext uri="{0D108BD9-81ED-4DB2-BD59-A6C34878D82A}">
                    <a16:rowId xmlns:a16="http://schemas.microsoft.com/office/drawing/2014/main" val="1232934258"/>
                  </a:ext>
                </a:extLst>
              </a:tr>
            </a:tbl>
          </a:graphicData>
        </a:graphic>
      </p:graphicFrame>
    </p:spTree>
    <p:extLst>
      <p:ext uri="{BB962C8B-B14F-4D97-AF65-F5344CB8AC3E}">
        <p14:creationId xmlns:p14="http://schemas.microsoft.com/office/powerpoint/2010/main" val="3931903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43255-93CC-D129-7A04-AAA487A796C9}"/>
            </a:ext>
          </a:extLst>
        </p:cNvPr>
        <p:cNvGrpSpPr/>
        <p:nvPr/>
      </p:nvGrpSpPr>
      <p:grpSpPr>
        <a:xfrm>
          <a:off x="0" y="0"/>
          <a:ext cx="0" cy="0"/>
          <a:chOff x="0" y="0"/>
          <a:chExt cx="0" cy="0"/>
        </a:xfrm>
      </p:grpSpPr>
      <p:sp>
        <p:nvSpPr>
          <p:cNvPr id="3" name="Thank you">
            <a:extLst>
              <a:ext uri="{FF2B5EF4-FFF2-40B4-BE49-F238E27FC236}">
                <a16:creationId xmlns:a16="http://schemas.microsoft.com/office/drawing/2014/main" id="{990E3046-CF01-2629-A463-CE7FB6CC0330}"/>
              </a:ext>
            </a:extLst>
          </p:cNvPr>
          <p:cNvSpPr>
            <a:spLocks noGrp="1"/>
          </p:cNvSpPr>
          <p:nvPr>
            <p:ph type="title"/>
          </p:nvPr>
        </p:nvSpPr>
        <p:spPr>
          <a:xfrm>
            <a:off x="0" y="2756281"/>
            <a:ext cx="12192000" cy="672720"/>
          </a:xfrm>
        </p:spPr>
        <p:txBody>
          <a:bodyPr>
            <a:normAutofit fontScale="90000"/>
          </a:bodyPr>
          <a:lstStyle/>
          <a:p>
            <a:pPr algn="ctr"/>
            <a:r>
              <a:rPr lang="en-AU" dirty="0"/>
              <a:t>Why Learning to Learn</a:t>
            </a:r>
            <a:br>
              <a:rPr lang="en-AU" dirty="0"/>
            </a:br>
            <a:r>
              <a:rPr lang="en-AU" dirty="0"/>
              <a:t>with GenAI Matters?</a:t>
            </a:r>
          </a:p>
        </p:txBody>
      </p:sp>
    </p:spTree>
    <p:extLst>
      <p:ext uri="{BB962C8B-B14F-4D97-AF65-F5344CB8AC3E}">
        <p14:creationId xmlns:p14="http://schemas.microsoft.com/office/powerpoint/2010/main" val="48400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31742-2757-A210-0EF2-07A5490EDD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6362F1-6A64-8333-7796-E28B1E99AB3A}"/>
              </a:ext>
            </a:extLst>
          </p:cNvPr>
          <p:cNvSpPr>
            <a:spLocks noGrp="1"/>
          </p:cNvSpPr>
          <p:nvPr>
            <p:ph type="title"/>
          </p:nvPr>
        </p:nvSpPr>
        <p:spPr>
          <a:xfrm>
            <a:off x="695325" y="549275"/>
            <a:ext cx="10801351" cy="469056"/>
          </a:xfrm>
        </p:spPr>
        <p:txBody>
          <a:bodyPr/>
          <a:lstStyle/>
          <a:p>
            <a:r>
              <a:rPr lang="en-US" dirty="0"/>
              <a:t>The Agentic Harness</a:t>
            </a:r>
          </a:p>
        </p:txBody>
      </p:sp>
      <p:sp>
        <p:nvSpPr>
          <p:cNvPr id="6" name="TextBox 5">
            <a:extLst>
              <a:ext uri="{FF2B5EF4-FFF2-40B4-BE49-F238E27FC236}">
                <a16:creationId xmlns:a16="http://schemas.microsoft.com/office/drawing/2014/main" id="{BF6E2A1D-5C6C-B111-2351-54F37357210C}"/>
              </a:ext>
            </a:extLst>
          </p:cNvPr>
          <p:cNvSpPr txBox="1"/>
          <p:nvPr/>
        </p:nvSpPr>
        <p:spPr>
          <a:xfrm>
            <a:off x="0" y="6524625"/>
            <a:ext cx="12192000" cy="307777"/>
          </a:xfrm>
          <a:prstGeom prst="rect">
            <a:avLst/>
          </a:prstGeom>
          <a:noFill/>
        </p:spPr>
        <p:txBody>
          <a:bodyPr wrap="square">
            <a:spAutoFit/>
          </a:bodyPr>
          <a:lstStyle/>
          <a:p>
            <a:pPr algn="ctr"/>
            <a:r>
              <a:rPr lang="en-US" sz="1400" dirty="0">
                <a:hlinkClick r:id="rId3"/>
              </a:rPr>
              <a:t>https://</a:t>
            </a:r>
            <a:r>
              <a:rPr lang="en-US" sz="1400" dirty="0" err="1">
                <a:hlinkClick r:id="rId3"/>
              </a:rPr>
              <a:t>www.linkedin.com</a:t>
            </a:r>
            <a:r>
              <a:rPr lang="en-US" sz="1400" dirty="0">
                <a:hlinkClick r:id="rId3"/>
              </a:rPr>
              <a:t>/posts/charlesmartin14_dive-into-claude-code-a-comprehensive-overview-activity-7451489099615731712-LIQh</a:t>
            </a:r>
            <a:endParaRPr lang="en-US" sz="1400" dirty="0"/>
          </a:p>
        </p:txBody>
      </p:sp>
      <p:pic>
        <p:nvPicPr>
          <p:cNvPr id="4" name="Picture 3">
            <a:extLst>
              <a:ext uri="{FF2B5EF4-FFF2-40B4-BE49-F238E27FC236}">
                <a16:creationId xmlns:a16="http://schemas.microsoft.com/office/drawing/2014/main" id="{08028A46-072A-EA9B-A5BF-CD47C879ECD1}"/>
              </a:ext>
            </a:extLst>
          </p:cNvPr>
          <p:cNvPicPr>
            <a:picLocks noChangeAspect="1"/>
          </p:cNvPicPr>
          <p:nvPr/>
        </p:nvPicPr>
        <p:blipFill>
          <a:blip r:embed="rId4"/>
          <a:stretch>
            <a:fillRect/>
          </a:stretch>
        </p:blipFill>
        <p:spPr>
          <a:xfrm>
            <a:off x="514350" y="2019532"/>
            <a:ext cx="7772400" cy="2826327"/>
          </a:xfrm>
          <a:prstGeom prst="rect">
            <a:avLst/>
          </a:prstGeom>
        </p:spPr>
      </p:pic>
      <p:sp>
        <p:nvSpPr>
          <p:cNvPr id="5" name="Content Placeholder 1">
            <a:extLst>
              <a:ext uri="{FF2B5EF4-FFF2-40B4-BE49-F238E27FC236}">
                <a16:creationId xmlns:a16="http://schemas.microsoft.com/office/drawing/2014/main" id="{89FD32FB-99F9-9822-467C-0D0A4A5BFF8C}"/>
              </a:ext>
            </a:extLst>
          </p:cNvPr>
          <p:cNvSpPr txBox="1">
            <a:spLocks/>
          </p:cNvSpPr>
          <p:nvPr/>
        </p:nvSpPr>
        <p:spPr>
          <a:xfrm>
            <a:off x="8112125" y="387628"/>
            <a:ext cx="3938361" cy="4120695"/>
          </a:xfrm>
          <a:prstGeom prst="rect">
            <a:avLst/>
          </a:prstGeom>
          <a:noFill/>
          <a:ln>
            <a:noFill/>
          </a:ln>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300"/>
              </a:spcBef>
              <a:spcAft>
                <a:spcPts val="1200"/>
              </a:spcAft>
              <a:buClr>
                <a:schemeClr val="dk1"/>
              </a:buClr>
              <a:buSzPts val="1400"/>
              <a:buFont typeface="Arial"/>
              <a:buNone/>
              <a:defRPr lang="en-US" sz="1400" b="1" i="0" u="none" strike="noStrike" cap="none" dirty="0">
                <a:solidFill>
                  <a:schemeClr val="accent1"/>
                </a:solidFill>
                <a:latin typeface="Arial"/>
                <a:ea typeface="Arial"/>
                <a:cs typeface="Arial"/>
                <a:sym typeface="Arial"/>
              </a:defRPr>
            </a:lvl1pPr>
            <a:lvl2pPr marL="914400" marR="0" lvl="1" indent="-228600" algn="l" rtl="0">
              <a:lnSpc>
                <a:spcPct val="100000"/>
              </a:lnSpc>
              <a:spcBef>
                <a:spcPts val="1200"/>
              </a:spcBef>
              <a:spcAft>
                <a:spcPts val="1200"/>
              </a:spcAft>
              <a:buClr>
                <a:schemeClr val="dk1"/>
              </a:buClr>
              <a:buSzPts val="1400"/>
              <a:buFont typeface="Arial"/>
              <a:buNone/>
              <a:defRPr lang="en-US" sz="1400" b="0" i="0" u="none" strike="noStrike" cap="none" dirty="0">
                <a:solidFill>
                  <a:schemeClr val="dk1"/>
                </a:solidFill>
                <a:latin typeface="Arial"/>
                <a:ea typeface="Arial"/>
                <a:cs typeface="Arial"/>
                <a:sym typeface="Arial"/>
              </a:defRPr>
            </a:lvl2pPr>
            <a:lvl3pPr marL="1371600" marR="0" lvl="2" indent="-335280" algn="l" rtl="0">
              <a:lnSpc>
                <a:spcPct val="100000"/>
              </a:lnSpc>
              <a:spcBef>
                <a:spcPts val="1200"/>
              </a:spcBef>
              <a:spcAft>
                <a:spcPts val="1200"/>
              </a:spcAft>
              <a:buClr>
                <a:schemeClr val="accent1"/>
              </a:buClr>
              <a:buSzPts val="1680"/>
              <a:buFont typeface="Arial"/>
              <a:buChar char="•"/>
              <a:defRPr lang="en-US" sz="1400" b="0" i="0" u="none" strike="noStrike" cap="none" dirty="0">
                <a:solidFill>
                  <a:schemeClr val="dk1"/>
                </a:solidFill>
                <a:latin typeface="Arial"/>
                <a:ea typeface="Arial"/>
                <a:cs typeface="Arial"/>
                <a:sym typeface="Arial"/>
              </a:defRPr>
            </a:lvl3pPr>
            <a:lvl4pPr marL="1828800" marR="0" lvl="3" indent="-317500" algn="l" rtl="0">
              <a:lnSpc>
                <a:spcPct val="100000"/>
              </a:lnSpc>
              <a:spcBef>
                <a:spcPts val="1200"/>
              </a:spcBef>
              <a:spcAft>
                <a:spcPts val="1200"/>
              </a:spcAft>
              <a:buClr>
                <a:schemeClr val="dk1"/>
              </a:buClr>
              <a:buSzPts val="1400"/>
              <a:buFont typeface="DM Sans"/>
              <a:buChar char="–"/>
              <a:defRPr lang="en-US" sz="1400" b="0" i="0" u="none" strike="noStrike" cap="none" dirty="0">
                <a:solidFill>
                  <a:schemeClr val="dk1"/>
                </a:solidFill>
                <a:latin typeface="Arial"/>
                <a:ea typeface="Arial"/>
                <a:cs typeface="Arial"/>
                <a:sym typeface="Arial"/>
              </a:defRPr>
            </a:lvl4pPr>
            <a:lvl5pPr marL="2286000" marR="0" lvl="4" indent="-317500" algn="l" rtl="0">
              <a:lnSpc>
                <a:spcPct val="100000"/>
              </a:lnSpc>
              <a:spcBef>
                <a:spcPts val="1200"/>
              </a:spcBef>
              <a:spcAft>
                <a:spcPts val="1200"/>
              </a:spcAft>
              <a:buClr>
                <a:schemeClr val="dk1"/>
              </a:buClr>
              <a:buSzPts val="1400"/>
              <a:buFont typeface="Arial"/>
              <a:buChar char="•"/>
              <a:defRPr lang="en-US" sz="1400" b="0" i="0" u="none" strike="noStrike" cap="none" dirty="0">
                <a:solidFill>
                  <a:schemeClr val="dk1"/>
                </a:solidFill>
                <a:latin typeface="Arial"/>
                <a:ea typeface="Arial"/>
                <a:cs typeface="Arial"/>
                <a:sym typeface="Arial"/>
              </a:defRPr>
            </a:lvl5pPr>
            <a:lvl6pPr marL="2743200" marR="0" lvl="5" indent="-228600" algn="l" rtl="0">
              <a:lnSpc>
                <a:spcPct val="100000"/>
              </a:lnSpc>
              <a:spcBef>
                <a:spcPts val="12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indent="-457200">
              <a:buFont typeface="Arial" panose="020B0604020202020204" pitchFamily="34" charset="0"/>
              <a:buChar char="•"/>
            </a:pPr>
            <a:endParaRPr lang="en-AU" dirty="0"/>
          </a:p>
          <a:p>
            <a:pPr lvl="1" indent="-457200">
              <a:buFont typeface="Arial" panose="020B0604020202020204" pitchFamily="34" charset="0"/>
              <a:buChar char="•"/>
            </a:pPr>
            <a:r>
              <a:rPr lang="en-AU" dirty="0"/>
              <a:t>Plan</a:t>
            </a:r>
          </a:p>
          <a:p>
            <a:pPr lvl="1" indent="-457200">
              <a:buFont typeface="Arial" panose="020B0604020202020204" pitchFamily="34" charset="0"/>
              <a:buChar char="•"/>
            </a:pPr>
            <a:r>
              <a:rPr lang="en-AU" dirty="0"/>
              <a:t>Spawn agents</a:t>
            </a:r>
          </a:p>
          <a:p>
            <a:pPr lvl="1" indent="-457200">
              <a:buFont typeface="Arial" panose="020B0604020202020204" pitchFamily="34" charset="0"/>
              <a:buChar char="•"/>
            </a:pPr>
            <a:r>
              <a:rPr lang="en-AU" dirty="0"/>
              <a:t>Supports longer running tasks</a:t>
            </a:r>
          </a:p>
          <a:p>
            <a:pPr lvl="1" indent="-457200">
              <a:buFont typeface="Arial" panose="020B0604020202020204" pitchFamily="34" charset="0"/>
              <a:buChar char="•"/>
            </a:pPr>
            <a:r>
              <a:rPr lang="en-AU" dirty="0"/>
              <a:t>Setup coding environments</a:t>
            </a:r>
          </a:p>
          <a:p>
            <a:pPr lvl="1" indent="-457200">
              <a:buFont typeface="Arial" panose="020B0604020202020204" pitchFamily="34" charset="0"/>
              <a:buChar char="•"/>
            </a:pPr>
            <a:r>
              <a:rPr lang="en-AU" dirty="0"/>
              <a:t>Execute</a:t>
            </a:r>
          </a:p>
          <a:p>
            <a:pPr lvl="1" indent="-457200">
              <a:buFont typeface="Arial" panose="020B0604020202020204" pitchFamily="34" charset="0"/>
              <a:buChar char="•"/>
            </a:pPr>
            <a:r>
              <a:rPr lang="en-AU" dirty="0"/>
              <a:t>Review and fix</a:t>
            </a:r>
          </a:p>
          <a:p>
            <a:pPr lvl="1" indent="-457200">
              <a:buFont typeface="Arial" panose="020B0604020202020204" pitchFamily="34" charset="0"/>
              <a:buChar char="•"/>
            </a:pPr>
            <a:r>
              <a:rPr lang="en-AU" dirty="0"/>
              <a:t>Write tests and test the UI in the browser</a:t>
            </a:r>
          </a:p>
          <a:p>
            <a:pPr lvl="1" indent="-457200">
              <a:buFont typeface="Arial" panose="020B0604020202020204" pitchFamily="34" charset="0"/>
              <a:buChar char="•"/>
            </a:pPr>
            <a:r>
              <a:rPr lang="en-AU" dirty="0"/>
              <a:t>Go from high level idea to working product/artefact</a:t>
            </a:r>
          </a:p>
          <a:p>
            <a:pPr lvl="1" indent="-457200">
              <a:buFont typeface="Arial" panose="020B0604020202020204" pitchFamily="34" charset="0"/>
              <a:buChar char="•"/>
            </a:pPr>
            <a:r>
              <a:rPr lang="en-AU" dirty="0"/>
              <a:t>Much more (whole computer access)</a:t>
            </a:r>
          </a:p>
          <a:p>
            <a:pPr lvl="1" indent="-457200">
              <a:buFont typeface="Arial" panose="020B0604020202020204" pitchFamily="34" charset="0"/>
              <a:buChar char="•"/>
            </a:pPr>
            <a:r>
              <a:rPr lang="en-AU" dirty="0"/>
              <a:t>Can run with little human input </a:t>
            </a:r>
          </a:p>
          <a:p>
            <a:pPr indent="-457200">
              <a:buFont typeface="Arial" panose="020B0604020202020204" pitchFamily="34" charset="0"/>
              <a:buChar char="•"/>
            </a:pPr>
            <a:endParaRPr lang="en-AU" sz="2400" b="0" dirty="0"/>
          </a:p>
          <a:p>
            <a:pPr indent="-457200">
              <a:buFont typeface="Arial" panose="020B0604020202020204" pitchFamily="34" charset="0"/>
              <a:buChar char="•"/>
            </a:pPr>
            <a:endParaRPr lang="en-AU" sz="2400" b="0" dirty="0">
              <a:solidFill>
                <a:schemeClr val="accent5">
                  <a:lumMod val="75000"/>
                </a:schemeClr>
              </a:solidFill>
              <a:highlight>
                <a:srgbClr val="D7D1CC"/>
              </a:highlight>
            </a:endParaRPr>
          </a:p>
        </p:txBody>
      </p:sp>
      <p:sp>
        <p:nvSpPr>
          <p:cNvPr id="7" name="Content Placeholder 1">
            <a:extLst>
              <a:ext uri="{FF2B5EF4-FFF2-40B4-BE49-F238E27FC236}">
                <a16:creationId xmlns:a16="http://schemas.microsoft.com/office/drawing/2014/main" id="{FEA25BBC-C974-A62B-AC70-1D72D48C40C0}"/>
              </a:ext>
            </a:extLst>
          </p:cNvPr>
          <p:cNvSpPr txBox="1">
            <a:spLocks/>
          </p:cNvSpPr>
          <p:nvPr/>
        </p:nvSpPr>
        <p:spPr>
          <a:xfrm>
            <a:off x="427264" y="4508323"/>
            <a:ext cx="7772400" cy="1663877"/>
          </a:xfrm>
          <a:prstGeom prst="rect">
            <a:avLst/>
          </a:prstGeom>
          <a:noFill/>
          <a:ln>
            <a:noFill/>
          </a:ln>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300"/>
              </a:spcBef>
              <a:spcAft>
                <a:spcPts val="1200"/>
              </a:spcAft>
              <a:buClr>
                <a:schemeClr val="dk1"/>
              </a:buClr>
              <a:buSzPts val="1400"/>
              <a:buFont typeface="Arial"/>
              <a:buNone/>
              <a:defRPr lang="en-US" sz="1400" b="1" i="0" u="none" strike="noStrike" cap="none" dirty="0">
                <a:solidFill>
                  <a:schemeClr val="accent1"/>
                </a:solidFill>
                <a:latin typeface="Arial"/>
                <a:ea typeface="Arial"/>
                <a:cs typeface="Arial"/>
                <a:sym typeface="Arial"/>
              </a:defRPr>
            </a:lvl1pPr>
            <a:lvl2pPr marL="914400" marR="0" lvl="1" indent="-228600" algn="l" rtl="0">
              <a:lnSpc>
                <a:spcPct val="100000"/>
              </a:lnSpc>
              <a:spcBef>
                <a:spcPts val="1200"/>
              </a:spcBef>
              <a:spcAft>
                <a:spcPts val="1200"/>
              </a:spcAft>
              <a:buClr>
                <a:schemeClr val="dk1"/>
              </a:buClr>
              <a:buSzPts val="1400"/>
              <a:buFont typeface="Arial"/>
              <a:buNone/>
              <a:defRPr lang="en-US" sz="1400" b="0" i="0" u="none" strike="noStrike" cap="none" dirty="0">
                <a:solidFill>
                  <a:schemeClr val="dk1"/>
                </a:solidFill>
                <a:latin typeface="Arial"/>
                <a:ea typeface="Arial"/>
                <a:cs typeface="Arial"/>
                <a:sym typeface="Arial"/>
              </a:defRPr>
            </a:lvl2pPr>
            <a:lvl3pPr marL="1371600" marR="0" lvl="2" indent="-335280" algn="l" rtl="0">
              <a:lnSpc>
                <a:spcPct val="100000"/>
              </a:lnSpc>
              <a:spcBef>
                <a:spcPts val="1200"/>
              </a:spcBef>
              <a:spcAft>
                <a:spcPts val="1200"/>
              </a:spcAft>
              <a:buClr>
                <a:schemeClr val="accent1"/>
              </a:buClr>
              <a:buSzPts val="1680"/>
              <a:buFont typeface="Arial"/>
              <a:buChar char="•"/>
              <a:defRPr lang="en-US" sz="1400" b="0" i="0" u="none" strike="noStrike" cap="none" dirty="0">
                <a:solidFill>
                  <a:schemeClr val="dk1"/>
                </a:solidFill>
                <a:latin typeface="Arial"/>
                <a:ea typeface="Arial"/>
                <a:cs typeface="Arial"/>
                <a:sym typeface="Arial"/>
              </a:defRPr>
            </a:lvl3pPr>
            <a:lvl4pPr marL="1828800" marR="0" lvl="3" indent="-317500" algn="l" rtl="0">
              <a:lnSpc>
                <a:spcPct val="100000"/>
              </a:lnSpc>
              <a:spcBef>
                <a:spcPts val="1200"/>
              </a:spcBef>
              <a:spcAft>
                <a:spcPts val="1200"/>
              </a:spcAft>
              <a:buClr>
                <a:schemeClr val="dk1"/>
              </a:buClr>
              <a:buSzPts val="1400"/>
              <a:buFont typeface="DM Sans"/>
              <a:buChar char="–"/>
              <a:defRPr lang="en-US" sz="1400" b="0" i="0" u="none" strike="noStrike" cap="none" dirty="0">
                <a:solidFill>
                  <a:schemeClr val="dk1"/>
                </a:solidFill>
                <a:latin typeface="Arial"/>
                <a:ea typeface="Arial"/>
                <a:cs typeface="Arial"/>
                <a:sym typeface="Arial"/>
              </a:defRPr>
            </a:lvl4pPr>
            <a:lvl5pPr marL="2286000" marR="0" lvl="4" indent="-317500" algn="l" rtl="0">
              <a:lnSpc>
                <a:spcPct val="100000"/>
              </a:lnSpc>
              <a:spcBef>
                <a:spcPts val="1200"/>
              </a:spcBef>
              <a:spcAft>
                <a:spcPts val="1200"/>
              </a:spcAft>
              <a:buClr>
                <a:schemeClr val="dk1"/>
              </a:buClr>
              <a:buSzPts val="1400"/>
              <a:buFont typeface="Arial"/>
              <a:buChar char="•"/>
              <a:defRPr lang="en-US" sz="1400" b="0" i="0" u="none" strike="noStrike" cap="none" dirty="0">
                <a:solidFill>
                  <a:schemeClr val="dk1"/>
                </a:solidFill>
                <a:latin typeface="Arial"/>
                <a:ea typeface="Arial"/>
                <a:cs typeface="Arial"/>
                <a:sym typeface="Arial"/>
              </a:defRPr>
            </a:lvl5pPr>
            <a:lvl6pPr marL="2743200" marR="0" lvl="5" indent="-228600" algn="l" rtl="0">
              <a:lnSpc>
                <a:spcPct val="100000"/>
              </a:lnSpc>
              <a:spcBef>
                <a:spcPts val="12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indent="-457200">
              <a:buFont typeface="Arial" panose="020B0604020202020204" pitchFamily="34" charset="0"/>
              <a:buChar char="•"/>
            </a:pPr>
            <a:endParaRPr lang="en-AU" dirty="0"/>
          </a:p>
          <a:p>
            <a:pPr marL="457200" lvl="1" indent="0"/>
            <a:r>
              <a:rPr lang="en-AU" dirty="0"/>
              <a:t>Tools: </a:t>
            </a:r>
            <a:br>
              <a:rPr lang="en-AU" dirty="0"/>
            </a:br>
            <a:r>
              <a:rPr lang="en-AU" dirty="0"/>
              <a:t>Claude Code; Open AI Codex; Google Antigravity; Claude </a:t>
            </a:r>
            <a:r>
              <a:rPr lang="en-AU" dirty="0" err="1"/>
              <a:t>Cowork</a:t>
            </a:r>
            <a:r>
              <a:rPr lang="en-AU" dirty="0"/>
              <a:t> (for knowledge workers)</a:t>
            </a:r>
          </a:p>
          <a:p>
            <a:pPr indent="-457200">
              <a:buFont typeface="Arial" panose="020B0604020202020204" pitchFamily="34" charset="0"/>
              <a:buChar char="•"/>
            </a:pPr>
            <a:endParaRPr lang="en-AU" sz="2400" b="0" dirty="0"/>
          </a:p>
          <a:p>
            <a:pPr indent="-457200">
              <a:buFont typeface="Arial" panose="020B0604020202020204" pitchFamily="34" charset="0"/>
              <a:buChar char="•"/>
            </a:pPr>
            <a:endParaRPr lang="en-AU" sz="2400" b="0" dirty="0">
              <a:solidFill>
                <a:schemeClr val="accent5">
                  <a:lumMod val="75000"/>
                </a:schemeClr>
              </a:solidFill>
              <a:highlight>
                <a:srgbClr val="D7D1CC"/>
              </a:highlight>
            </a:endParaRPr>
          </a:p>
        </p:txBody>
      </p:sp>
    </p:spTree>
    <p:extLst>
      <p:ext uri="{BB962C8B-B14F-4D97-AF65-F5344CB8AC3E}">
        <p14:creationId xmlns:p14="http://schemas.microsoft.com/office/powerpoint/2010/main" val="4080014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F6B21-50A6-4E5A-A9A6-4E3C552B2D7D}"/>
              </a:ext>
            </a:extLst>
          </p:cNvPr>
          <p:cNvSpPr>
            <a:spLocks noGrp="1"/>
          </p:cNvSpPr>
          <p:nvPr>
            <p:ph type="title"/>
          </p:nvPr>
        </p:nvSpPr>
        <p:spPr>
          <a:xfrm>
            <a:off x="696845" y="695498"/>
            <a:ext cx="11832035" cy="826492"/>
          </a:xfrm>
        </p:spPr>
        <p:txBody>
          <a:bodyPr/>
          <a:lstStyle/>
          <a:p>
            <a:br>
              <a:rPr lang="en-AU" dirty="0"/>
            </a:br>
            <a:endParaRPr lang="en-AU" sz="2400" dirty="0"/>
          </a:p>
        </p:txBody>
      </p:sp>
      <p:sp>
        <p:nvSpPr>
          <p:cNvPr id="8" name="Slide Number Placeholder 4">
            <a:extLst>
              <a:ext uri="{FF2B5EF4-FFF2-40B4-BE49-F238E27FC236}">
                <a16:creationId xmlns:a16="http://schemas.microsoft.com/office/drawing/2014/main" id="{D41D13C0-6B90-9251-930B-683C3726C304}"/>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18</a:t>
            </a:fld>
            <a:endParaRPr lang="en-AU"/>
          </a:p>
        </p:txBody>
      </p:sp>
      <p:pic>
        <p:nvPicPr>
          <p:cNvPr id="2" name="Picture 1">
            <a:extLst>
              <a:ext uri="{FF2B5EF4-FFF2-40B4-BE49-F238E27FC236}">
                <a16:creationId xmlns:a16="http://schemas.microsoft.com/office/drawing/2014/main" id="{D3ED4CDB-E1D2-01EB-9CDD-F01D659ADEB3}"/>
              </a:ext>
            </a:extLst>
          </p:cNvPr>
          <p:cNvPicPr>
            <a:picLocks noChangeAspect="1"/>
          </p:cNvPicPr>
          <p:nvPr/>
        </p:nvPicPr>
        <p:blipFill>
          <a:blip r:embed="rId2"/>
          <a:stretch>
            <a:fillRect/>
          </a:stretch>
        </p:blipFill>
        <p:spPr>
          <a:xfrm>
            <a:off x="1371987" y="373894"/>
            <a:ext cx="9286875" cy="6205450"/>
          </a:xfrm>
          <a:prstGeom prst="rect">
            <a:avLst/>
          </a:prstGeom>
        </p:spPr>
      </p:pic>
    </p:spTree>
    <p:extLst>
      <p:ext uri="{BB962C8B-B14F-4D97-AF65-F5344CB8AC3E}">
        <p14:creationId xmlns:p14="http://schemas.microsoft.com/office/powerpoint/2010/main" val="384136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ank you">
            <a:extLst>
              <a:ext uri="{FF2B5EF4-FFF2-40B4-BE49-F238E27FC236}">
                <a16:creationId xmlns:a16="http://schemas.microsoft.com/office/drawing/2014/main" id="{43C8F697-BD5F-4061-8478-16E70F40F4C7}"/>
              </a:ext>
            </a:extLst>
          </p:cNvPr>
          <p:cNvSpPr>
            <a:spLocks noGrp="1"/>
          </p:cNvSpPr>
          <p:nvPr>
            <p:ph type="title"/>
          </p:nvPr>
        </p:nvSpPr>
        <p:spPr>
          <a:xfrm>
            <a:off x="2703921" y="1286403"/>
            <a:ext cx="3384376" cy="720081"/>
          </a:xfrm>
        </p:spPr>
        <p:txBody>
          <a:bodyPr/>
          <a:lstStyle/>
          <a:p>
            <a:r>
              <a:rPr lang="en-AU"/>
              <a:t>Thank you</a:t>
            </a:r>
          </a:p>
        </p:txBody>
      </p:sp>
    </p:spTree>
    <p:extLst>
      <p:ext uri="{BB962C8B-B14F-4D97-AF65-F5344CB8AC3E}">
        <p14:creationId xmlns:p14="http://schemas.microsoft.com/office/powerpoint/2010/main" val="207306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5976F5-6121-584D-B891-7513D67FD7C2}"/>
              </a:ext>
            </a:extLst>
          </p:cNvPr>
          <p:cNvSpPr>
            <a:spLocks noGrp="1"/>
          </p:cNvSpPr>
          <p:nvPr>
            <p:ph type="title"/>
          </p:nvPr>
        </p:nvSpPr>
        <p:spPr/>
        <p:txBody>
          <a:bodyPr/>
          <a:lstStyle/>
          <a:p>
            <a:r>
              <a:rPr lang="en-US" dirty="0">
                <a:solidFill>
                  <a:schemeClr val="accent1"/>
                </a:solidFill>
              </a:rPr>
              <a:t>A new human computer interface</a:t>
            </a:r>
          </a:p>
        </p:txBody>
      </p:sp>
      <p:sp>
        <p:nvSpPr>
          <p:cNvPr id="5" name="Content Placeholder 4">
            <a:extLst>
              <a:ext uri="{FF2B5EF4-FFF2-40B4-BE49-F238E27FC236}">
                <a16:creationId xmlns:a16="http://schemas.microsoft.com/office/drawing/2014/main" id="{F4CE971E-BE66-B04E-8C0D-20292D5E468E}"/>
              </a:ext>
            </a:extLst>
          </p:cNvPr>
          <p:cNvSpPr>
            <a:spLocks noGrp="1"/>
          </p:cNvSpPr>
          <p:nvPr>
            <p:ph idx="1"/>
          </p:nvPr>
        </p:nvSpPr>
        <p:spPr/>
        <p:txBody>
          <a:bodyPr/>
          <a:lstStyle/>
          <a:p>
            <a:r>
              <a:rPr lang="en-US" sz="2400" dirty="0" err="1">
                <a:solidFill>
                  <a:schemeClr val="accent1"/>
                </a:solidFill>
              </a:rPr>
              <a:t>OpenAI</a:t>
            </a:r>
            <a:r>
              <a:rPr lang="en-US" sz="2400" dirty="0">
                <a:solidFill>
                  <a:schemeClr val="accent1"/>
                </a:solidFill>
              </a:rPr>
              <a:t> </a:t>
            </a:r>
            <a:r>
              <a:rPr lang="en-US" sz="2400" dirty="0" err="1">
                <a:solidFill>
                  <a:schemeClr val="accent1"/>
                </a:solidFill>
              </a:rPr>
              <a:t>ChatGPT</a:t>
            </a:r>
            <a:r>
              <a:rPr lang="en-US" sz="2400" dirty="0">
                <a:solidFill>
                  <a:schemeClr val="accent1"/>
                </a:solidFill>
              </a:rPr>
              <a:t> was released on 30 Nov 2022</a:t>
            </a:r>
          </a:p>
        </p:txBody>
      </p:sp>
      <p:pic>
        <p:nvPicPr>
          <p:cNvPr id="2" name="Picture 1">
            <a:extLst>
              <a:ext uri="{FF2B5EF4-FFF2-40B4-BE49-F238E27FC236}">
                <a16:creationId xmlns:a16="http://schemas.microsoft.com/office/drawing/2014/main" id="{F240722A-6E6F-749F-FC9D-C8890458ED62}"/>
              </a:ext>
            </a:extLst>
          </p:cNvPr>
          <p:cNvPicPr>
            <a:picLocks noChangeAspect="1"/>
          </p:cNvPicPr>
          <p:nvPr/>
        </p:nvPicPr>
        <p:blipFill>
          <a:blip r:embed="rId2"/>
          <a:stretch>
            <a:fillRect/>
          </a:stretch>
        </p:blipFill>
        <p:spPr>
          <a:xfrm>
            <a:off x="2209800" y="3801531"/>
            <a:ext cx="7772400" cy="2128297"/>
          </a:xfrm>
          <a:prstGeom prst="rect">
            <a:avLst/>
          </a:prstGeom>
        </p:spPr>
      </p:pic>
      <p:cxnSp>
        <p:nvCxnSpPr>
          <p:cNvPr id="8" name="Straight Arrow Connector 7">
            <a:extLst>
              <a:ext uri="{FF2B5EF4-FFF2-40B4-BE49-F238E27FC236}">
                <a16:creationId xmlns:a16="http://schemas.microsoft.com/office/drawing/2014/main" id="{C8DAFD27-5225-1FBA-8EF8-839733E26362}"/>
              </a:ext>
            </a:extLst>
          </p:cNvPr>
          <p:cNvCxnSpPr>
            <a:cxnSpLocks/>
          </p:cNvCxnSpPr>
          <p:nvPr/>
        </p:nvCxnSpPr>
        <p:spPr>
          <a:xfrm>
            <a:off x="1870841" y="3920359"/>
            <a:ext cx="704193" cy="1702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CE6269A-554A-F54D-517A-7D8139D7E75C}"/>
              </a:ext>
            </a:extLst>
          </p:cNvPr>
          <p:cNvSpPr txBox="1"/>
          <p:nvPr/>
        </p:nvSpPr>
        <p:spPr>
          <a:xfrm>
            <a:off x="265386" y="3274028"/>
            <a:ext cx="6082862" cy="646331"/>
          </a:xfrm>
          <a:prstGeom prst="rect">
            <a:avLst/>
          </a:prstGeom>
          <a:noFill/>
          <a:ln>
            <a:solidFill>
              <a:schemeClr val="accent1"/>
            </a:solidFill>
          </a:ln>
        </p:spPr>
        <p:txBody>
          <a:bodyPr wrap="square" rtlCol="0">
            <a:spAutoFit/>
          </a:bodyPr>
          <a:lstStyle/>
          <a:p>
            <a:r>
              <a:rPr lang="en-US" b="1" dirty="0">
                <a:latin typeface="Andale Mono" panose="020B0509000000000004" pitchFamily="49" charset="0"/>
              </a:rPr>
              <a:t>A prompt is a piece of text that triggers </a:t>
            </a:r>
          </a:p>
          <a:p>
            <a:r>
              <a:rPr lang="en-US" b="1" dirty="0">
                <a:latin typeface="Andale Mono" panose="020B0509000000000004" pitchFamily="49" charset="0"/>
              </a:rPr>
              <a:t>a specific response or action</a:t>
            </a:r>
          </a:p>
        </p:txBody>
      </p:sp>
    </p:spTree>
    <p:extLst>
      <p:ext uri="{BB962C8B-B14F-4D97-AF65-F5344CB8AC3E}">
        <p14:creationId xmlns:p14="http://schemas.microsoft.com/office/powerpoint/2010/main" val="2940775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5976F5-6121-584D-B891-7513D67FD7C2}"/>
              </a:ext>
            </a:extLst>
          </p:cNvPr>
          <p:cNvSpPr>
            <a:spLocks noGrp="1"/>
          </p:cNvSpPr>
          <p:nvPr>
            <p:ph type="title"/>
          </p:nvPr>
        </p:nvSpPr>
        <p:spPr>
          <a:xfrm>
            <a:off x="587829" y="292043"/>
            <a:ext cx="10994571" cy="1325563"/>
          </a:xfrm>
        </p:spPr>
        <p:txBody>
          <a:bodyPr>
            <a:normAutofit fontScale="90000"/>
          </a:bodyPr>
          <a:lstStyle/>
          <a:p>
            <a:r>
              <a:rPr lang="en-AU" b="0" i="0" dirty="0">
                <a:solidFill>
                  <a:schemeClr val="accent1"/>
                </a:solidFill>
                <a:effectLst/>
              </a:rPr>
              <a:t>Rarely has a technology possessed such </a:t>
            </a:r>
            <a:br>
              <a:rPr lang="en-AU" b="0" i="0" dirty="0">
                <a:solidFill>
                  <a:schemeClr val="accent1"/>
                </a:solidFill>
                <a:effectLst/>
              </a:rPr>
            </a:br>
            <a:r>
              <a:rPr lang="en-AU" b="0" i="0" dirty="0">
                <a:solidFill>
                  <a:schemeClr val="accent1"/>
                </a:solidFill>
                <a:effectLst/>
              </a:rPr>
              <a:t>profound potential to both revolutionize and </a:t>
            </a:r>
            <a:br>
              <a:rPr lang="en-AU" b="0" i="0" dirty="0">
                <a:solidFill>
                  <a:schemeClr val="accent1"/>
                </a:solidFill>
                <a:effectLst/>
              </a:rPr>
            </a:br>
            <a:r>
              <a:rPr lang="en-AU" b="0" i="0" dirty="0">
                <a:solidFill>
                  <a:schemeClr val="accent1"/>
                </a:solidFill>
                <a:effectLst/>
              </a:rPr>
              <a:t>challenge the boundaries of education</a:t>
            </a:r>
            <a:br>
              <a:rPr lang="en-AU" b="0" i="0" dirty="0">
                <a:solidFill>
                  <a:srgbClr val="7030A0"/>
                </a:solidFill>
                <a:effectLst/>
                <a:latin typeface="Söhne"/>
              </a:rPr>
            </a:br>
            <a:br>
              <a:rPr lang="en-AU" dirty="0">
                <a:solidFill>
                  <a:srgbClr val="7030A0"/>
                </a:solidFill>
              </a:rPr>
            </a:br>
            <a:endParaRPr lang="en-US" dirty="0">
              <a:solidFill>
                <a:srgbClr val="7030A0"/>
              </a:solidFill>
            </a:endParaRPr>
          </a:p>
        </p:txBody>
      </p:sp>
      <p:sp>
        <p:nvSpPr>
          <p:cNvPr id="10" name="Rectangle 9">
            <a:extLst>
              <a:ext uri="{FF2B5EF4-FFF2-40B4-BE49-F238E27FC236}">
                <a16:creationId xmlns:a16="http://schemas.microsoft.com/office/drawing/2014/main" id="{210FA06A-9EE0-5BA4-0D1B-3B33CD7C5ECF}"/>
              </a:ext>
            </a:extLst>
          </p:cNvPr>
          <p:cNvSpPr/>
          <p:nvPr/>
        </p:nvSpPr>
        <p:spPr>
          <a:xfrm>
            <a:off x="6095997" y="1974078"/>
            <a:ext cx="6096000" cy="4409629"/>
          </a:xfrm>
          <a:prstGeom prst="rect">
            <a:avLst/>
          </a:prstGeom>
          <a:solidFill>
            <a:schemeClr val="accent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Picture 12" descr="A black and white symbol&#10;&#10;Description automatically generated">
            <a:extLst>
              <a:ext uri="{FF2B5EF4-FFF2-40B4-BE49-F238E27FC236}">
                <a16:creationId xmlns:a16="http://schemas.microsoft.com/office/drawing/2014/main" id="{05A83109-4B50-BE0B-1574-BFC3801D67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0762" y1="52734" x2="30762" y2="52734"/>
                        <a14:foregroundMark x1="33691" y1="39063" x2="33691" y2="39063"/>
                        <a14:foregroundMark x1="37598" y1="29785" x2="33691" y2="39063"/>
                        <a14:foregroundMark x1="58594" y1="24414" x2="45898" y2="51367"/>
                        <a14:foregroundMark x1="45898" y1="51367" x2="23730" y2="68652"/>
                        <a14:foregroundMark x1="23730" y1="68652" x2="38281" y2="45117"/>
                        <a14:foregroundMark x1="38281" y1="45117" x2="58105" y2="30273"/>
                        <a14:foregroundMark x1="28809" y1="64453" x2="46875" y2="43848"/>
                        <a14:foregroundMark x1="46875" y1="43848" x2="45898" y2="42969"/>
                        <a14:foregroundMark x1="28809" y1="59082" x2="47363" y2="45410"/>
                        <a14:foregroundMark x1="35645" y1="30762" x2="34668" y2="53223"/>
                        <a14:foregroundMark x1="41992" y1="30762" x2="22461" y2="62988"/>
                        <a14:foregroundMark x1="37598" y1="28809" x2="20313" y2="50488"/>
                        <a14:foregroundMark x1="20313" y1="50488" x2="19043" y2="54688"/>
                        <a14:foregroundMark x1="68848" y1="48340" x2="59082" y2="57129"/>
                        <a14:foregroundMark x1="50781" y1="69336" x2="47363" y2="68359"/>
                      </a14:backgroundRemoval>
                    </a14:imgEffect>
                  </a14:imgLayer>
                </a14:imgProps>
              </a:ext>
            </a:extLst>
          </a:blip>
          <a:stretch>
            <a:fillRect/>
          </a:stretch>
        </p:blipFill>
        <p:spPr>
          <a:xfrm>
            <a:off x="5221358" y="3203348"/>
            <a:ext cx="1749277" cy="1749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ontent Placeholder 2">
            <a:extLst>
              <a:ext uri="{FF2B5EF4-FFF2-40B4-BE49-F238E27FC236}">
                <a16:creationId xmlns:a16="http://schemas.microsoft.com/office/drawing/2014/main" id="{DD075147-A394-9E50-7502-13AF1C6CEAB0}"/>
              </a:ext>
            </a:extLst>
          </p:cNvPr>
          <p:cNvSpPr txBox="1">
            <a:spLocks/>
          </p:cNvSpPr>
          <p:nvPr/>
        </p:nvSpPr>
        <p:spPr>
          <a:xfrm>
            <a:off x="674348" y="2200241"/>
            <a:ext cx="3872659" cy="39573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143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143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143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solidFill>
              </a:rPr>
              <a:t>Answer questions</a:t>
            </a:r>
          </a:p>
          <a:p>
            <a:r>
              <a:rPr lang="en-US" dirty="0">
                <a:solidFill>
                  <a:schemeClr val="accent1"/>
                </a:solidFill>
              </a:rPr>
              <a:t>Feedback on writing</a:t>
            </a:r>
          </a:p>
          <a:p>
            <a:r>
              <a:rPr lang="en-US" dirty="0">
                <a:solidFill>
                  <a:schemeClr val="accent1"/>
                </a:solidFill>
              </a:rPr>
              <a:t>Feedback on programming</a:t>
            </a:r>
          </a:p>
          <a:p>
            <a:r>
              <a:rPr lang="en-US" dirty="0">
                <a:solidFill>
                  <a:schemeClr val="accent1"/>
                </a:solidFill>
              </a:rPr>
              <a:t>Brainstorm new ideas</a:t>
            </a:r>
          </a:p>
          <a:p>
            <a:r>
              <a:rPr lang="en-US" dirty="0" err="1">
                <a:solidFill>
                  <a:schemeClr val="accent1"/>
                </a:solidFill>
              </a:rPr>
              <a:t>Personalised</a:t>
            </a:r>
            <a:r>
              <a:rPr lang="en-US" dirty="0">
                <a:solidFill>
                  <a:schemeClr val="accent1"/>
                </a:solidFill>
              </a:rPr>
              <a:t> Chatbot tutors/mentors</a:t>
            </a:r>
            <a:br>
              <a:rPr lang="en-US" sz="1400" dirty="0">
                <a:solidFill>
                  <a:srgbClr val="4D2448"/>
                </a:solidFill>
              </a:rPr>
            </a:br>
            <a:endParaRPr lang="en-US" sz="1400" dirty="0">
              <a:solidFill>
                <a:srgbClr val="4D2448"/>
              </a:solidFill>
            </a:endParaRPr>
          </a:p>
        </p:txBody>
      </p:sp>
      <p:sp>
        <p:nvSpPr>
          <p:cNvPr id="16" name="Content Placeholder 2">
            <a:extLst>
              <a:ext uri="{FF2B5EF4-FFF2-40B4-BE49-F238E27FC236}">
                <a16:creationId xmlns:a16="http://schemas.microsoft.com/office/drawing/2014/main" id="{7A98A92A-E836-B78B-BB54-C74A816546A9}"/>
              </a:ext>
            </a:extLst>
          </p:cNvPr>
          <p:cNvSpPr txBox="1">
            <a:spLocks/>
          </p:cNvSpPr>
          <p:nvPr/>
        </p:nvSpPr>
        <p:spPr>
          <a:xfrm>
            <a:off x="7543742" y="2200241"/>
            <a:ext cx="3872659" cy="39573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143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143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143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Provide direct answers across multiple domains</a:t>
            </a:r>
          </a:p>
          <a:p>
            <a:r>
              <a:rPr lang="en-US" dirty="0">
                <a:solidFill>
                  <a:schemeClr val="bg1"/>
                </a:solidFill>
              </a:rPr>
              <a:t>Write essays for you</a:t>
            </a:r>
          </a:p>
          <a:p>
            <a:r>
              <a:rPr lang="en-US" dirty="0">
                <a:solidFill>
                  <a:schemeClr val="bg1"/>
                </a:solidFill>
              </a:rPr>
              <a:t>Write programming code for you</a:t>
            </a:r>
          </a:p>
          <a:p>
            <a:r>
              <a:rPr lang="en-US" dirty="0">
                <a:solidFill>
                  <a:schemeClr val="bg1"/>
                </a:solidFill>
              </a:rPr>
              <a:t>Perform data analysis</a:t>
            </a:r>
          </a:p>
        </p:txBody>
      </p:sp>
    </p:spTree>
    <p:extLst>
      <p:ext uri="{BB962C8B-B14F-4D97-AF65-F5344CB8AC3E}">
        <p14:creationId xmlns:p14="http://schemas.microsoft.com/office/powerpoint/2010/main" val="2626668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49B155-7DE3-4876-B7C8-AF7068484A41}"/>
              </a:ext>
            </a:extLst>
          </p:cNvPr>
          <p:cNvSpPr>
            <a:spLocks noGrp="1"/>
          </p:cNvSpPr>
          <p:nvPr>
            <p:ph type="title"/>
          </p:nvPr>
        </p:nvSpPr>
        <p:spPr/>
        <p:txBody>
          <a:bodyPr>
            <a:noAutofit/>
          </a:bodyPr>
          <a:lstStyle/>
          <a:p>
            <a:r>
              <a:rPr lang="da-DK" dirty="0"/>
              <a:t>Initial </a:t>
            </a:r>
            <a:r>
              <a:rPr lang="da-DK" dirty="0" err="1"/>
              <a:t>Flaws</a:t>
            </a:r>
            <a:r>
              <a:rPr lang="da-DK" dirty="0"/>
              <a:t> </a:t>
            </a:r>
            <a:r>
              <a:rPr lang="da-DK" dirty="0" err="1"/>
              <a:t>Identified</a:t>
            </a:r>
            <a:r>
              <a:rPr lang="da-DK" dirty="0"/>
              <a:t> by </a:t>
            </a:r>
            <a:r>
              <a:rPr lang="da-DK" dirty="0" err="1"/>
              <a:t>Educators</a:t>
            </a:r>
            <a:endParaRPr lang="en-AU" dirty="0"/>
          </a:p>
        </p:txBody>
      </p:sp>
      <p:sp>
        <p:nvSpPr>
          <p:cNvPr id="11" name="Content Placeholder 2">
            <a:extLst>
              <a:ext uri="{FF2B5EF4-FFF2-40B4-BE49-F238E27FC236}">
                <a16:creationId xmlns:a16="http://schemas.microsoft.com/office/drawing/2014/main" id="{94245FFD-441A-4FC1-9085-F46514361C12}"/>
              </a:ext>
            </a:extLst>
          </p:cNvPr>
          <p:cNvSpPr txBox="1">
            <a:spLocks/>
          </p:cNvSpPr>
          <p:nvPr/>
        </p:nvSpPr>
        <p:spPr>
          <a:xfrm>
            <a:off x="623242" y="1939592"/>
            <a:ext cx="10801350" cy="3671887"/>
          </a:xfrm>
          <a:prstGeom prst="rect">
            <a:avLst/>
          </a:prstGeom>
        </p:spPr>
        <p:txBody>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2000" dirty="0"/>
              <a:t>3.5 years since the first initial release and already most are not valid …</a:t>
            </a:r>
          </a:p>
        </p:txBody>
      </p:sp>
      <p:graphicFrame>
        <p:nvGraphicFramePr>
          <p:cNvPr id="12" name="Content Placeholder 2">
            <a:extLst>
              <a:ext uri="{FF2B5EF4-FFF2-40B4-BE49-F238E27FC236}">
                <a16:creationId xmlns:a16="http://schemas.microsoft.com/office/drawing/2014/main" id="{6BC4A30F-1C0F-2B06-54D4-E0BD0DC871B7}"/>
              </a:ext>
            </a:extLst>
          </p:cNvPr>
          <p:cNvGraphicFramePr>
            <a:graphicFrameLocks/>
          </p:cNvGraphicFramePr>
          <p:nvPr>
            <p:extLst>
              <p:ext uri="{D42A27DB-BD31-4B8C-83A1-F6EECF244321}">
                <p14:modId xmlns:p14="http://schemas.microsoft.com/office/powerpoint/2010/main" val="2669369892"/>
              </p:ext>
            </p:extLst>
          </p:nvPr>
        </p:nvGraphicFramePr>
        <p:xfrm>
          <a:off x="1141411" y="2440771"/>
          <a:ext cx="9905999" cy="358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238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F6B21-50A6-4E5A-A9A6-4E3C552B2D7D}"/>
              </a:ext>
            </a:extLst>
          </p:cNvPr>
          <p:cNvSpPr>
            <a:spLocks noGrp="1"/>
          </p:cNvSpPr>
          <p:nvPr>
            <p:ph type="title"/>
          </p:nvPr>
        </p:nvSpPr>
        <p:spPr>
          <a:xfrm>
            <a:off x="623392" y="549276"/>
            <a:ext cx="10801351" cy="469056"/>
          </a:xfrm>
        </p:spPr>
        <p:txBody>
          <a:bodyPr/>
          <a:lstStyle/>
          <a:p>
            <a:r>
              <a:rPr lang="en-AU" dirty="0"/>
              <a:t>Current LLM Prompts for Teachers</a:t>
            </a:r>
          </a:p>
        </p:txBody>
      </p:sp>
      <p:sp>
        <p:nvSpPr>
          <p:cNvPr id="8" name="Slide Number Placeholder 4">
            <a:extLst>
              <a:ext uri="{FF2B5EF4-FFF2-40B4-BE49-F238E27FC236}">
                <a16:creationId xmlns:a16="http://schemas.microsoft.com/office/drawing/2014/main" id="{D41D13C0-6B90-9251-930B-683C3726C304}"/>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5</a:t>
            </a:fld>
            <a:endParaRPr lang="en-AU"/>
          </a:p>
        </p:txBody>
      </p:sp>
      <p:pic>
        <p:nvPicPr>
          <p:cNvPr id="6" name="Picture 5">
            <a:extLst>
              <a:ext uri="{FF2B5EF4-FFF2-40B4-BE49-F238E27FC236}">
                <a16:creationId xmlns:a16="http://schemas.microsoft.com/office/drawing/2014/main" id="{27237065-865E-F5D8-BB13-E2A28C2598BE}"/>
              </a:ext>
            </a:extLst>
          </p:cNvPr>
          <p:cNvPicPr>
            <a:picLocks noChangeAspect="1"/>
          </p:cNvPicPr>
          <p:nvPr/>
        </p:nvPicPr>
        <p:blipFill>
          <a:blip r:embed="rId2"/>
          <a:stretch>
            <a:fillRect/>
          </a:stretch>
        </p:blipFill>
        <p:spPr>
          <a:xfrm>
            <a:off x="479376" y="1069855"/>
            <a:ext cx="4686321" cy="1855121"/>
          </a:xfrm>
          <a:prstGeom prst="rect">
            <a:avLst/>
          </a:prstGeom>
        </p:spPr>
      </p:pic>
      <p:pic>
        <p:nvPicPr>
          <p:cNvPr id="7" name="Picture 6">
            <a:extLst>
              <a:ext uri="{FF2B5EF4-FFF2-40B4-BE49-F238E27FC236}">
                <a16:creationId xmlns:a16="http://schemas.microsoft.com/office/drawing/2014/main" id="{08549EC9-0E2F-9B8D-8ADC-3186201ED939}"/>
              </a:ext>
            </a:extLst>
          </p:cNvPr>
          <p:cNvPicPr>
            <a:picLocks noChangeAspect="1"/>
          </p:cNvPicPr>
          <p:nvPr/>
        </p:nvPicPr>
        <p:blipFill>
          <a:blip r:embed="rId3"/>
          <a:stretch>
            <a:fillRect/>
          </a:stretch>
        </p:blipFill>
        <p:spPr>
          <a:xfrm>
            <a:off x="4419600" y="2924976"/>
            <a:ext cx="7772400" cy="3987095"/>
          </a:xfrm>
          <a:prstGeom prst="rect">
            <a:avLst/>
          </a:prstGeom>
        </p:spPr>
      </p:pic>
    </p:spTree>
    <p:extLst>
      <p:ext uri="{BB962C8B-B14F-4D97-AF65-F5344CB8AC3E}">
        <p14:creationId xmlns:p14="http://schemas.microsoft.com/office/powerpoint/2010/main" val="179840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62BC8-4760-3983-8DC7-35895D06EA1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665FE9-0E75-832B-9CB5-9B452DFCEEEC}"/>
              </a:ext>
            </a:extLst>
          </p:cNvPr>
          <p:cNvSpPr>
            <a:spLocks noGrp="1"/>
          </p:cNvSpPr>
          <p:nvPr>
            <p:ph type="title"/>
          </p:nvPr>
        </p:nvSpPr>
        <p:spPr>
          <a:xfrm>
            <a:off x="623392" y="549276"/>
            <a:ext cx="10801351" cy="469056"/>
          </a:xfrm>
        </p:spPr>
        <p:txBody>
          <a:bodyPr/>
          <a:lstStyle/>
          <a:p>
            <a:r>
              <a:rPr lang="en-AU" dirty="0"/>
              <a:t>Current LLM Prompts for Teachers</a:t>
            </a:r>
          </a:p>
        </p:txBody>
      </p:sp>
      <p:sp>
        <p:nvSpPr>
          <p:cNvPr id="8" name="Slide Number Placeholder 4">
            <a:extLst>
              <a:ext uri="{FF2B5EF4-FFF2-40B4-BE49-F238E27FC236}">
                <a16:creationId xmlns:a16="http://schemas.microsoft.com/office/drawing/2014/main" id="{238AC474-230B-1561-6240-634956E9E0E8}"/>
              </a:ext>
            </a:extLst>
          </p:cNvPr>
          <p:cNvSpPr>
            <a:spLocks noGrp="1"/>
          </p:cNvSpPr>
          <p:nvPr>
            <p:ph type="sldNum" sz="quarter" idx="18"/>
          </p:nvPr>
        </p:nvSpPr>
        <p:spPr>
          <a:xfrm>
            <a:off x="335360" y="6525344"/>
            <a:ext cx="288032" cy="108000"/>
          </a:xfrm>
        </p:spPr>
        <p:txBody>
          <a:bodyPr/>
          <a:lstStyle/>
          <a:p>
            <a:fld id="{E917DE0E-AFB1-41FD-BC35-27DB61CA125F}" type="slidenum">
              <a:rPr lang="en-AU" smtClean="0"/>
              <a:pPr/>
              <a:t>6</a:t>
            </a:fld>
            <a:endParaRPr lang="en-AU"/>
          </a:p>
        </p:txBody>
      </p:sp>
      <p:pic>
        <p:nvPicPr>
          <p:cNvPr id="2" name="Picture 1">
            <a:extLst>
              <a:ext uri="{FF2B5EF4-FFF2-40B4-BE49-F238E27FC236}">
                <a16:creationId xmlns:a16="http://schemas.microsoft.com/office/drawing/2014/main" id="{70DCC6EF-F510-4B39-C02E-05E02DACA01C}"/>
              </a:ext>
            </a:extLst>
          </p:cNvPr>
          <p:cNvPicPr>
            <a:picLocks noChangeAspect="1"/>
          </p:cNvPicPr>
          <p:nvPr/>
        </p:nvPicPr>
        <p:blipFill>
          <a:blip r:embed="rId2"/>
          <a:stretch>
            <a:fillRect/>
          </a:stretch>
        </p:blipFill>
        <p:spPr>
          <a:xfrm>
            <a:off x="279400" y="1557338"/>
            <a:ext cx="5816600" cy="850900"/>
          </a:xfrm>
          <a:prstGeom prst="rect">
            <a:avLst/>
          </a:prstGeom>
        </p:spPr>
      </p:pic>
      <p:pic>
        <p:nvPicPr>
          <p:cNvPr id="5" name="Picture 4">
            <a:extLst>
              <a:ext uri="{FF2B5EF4-FFF2-40B4-BE49-F238E27FC236}">
                <a16:creationId xmlns:a16="http://schemas.microsoft.com/office/drawing/2014/main" id="{0CA288BF-AC80-B3A5-522F-7623417F0015}"/>
              </a:ext>
            </a:extLst>
          </p:cNvPr>
          <p:cNvPicPr>
            <a:picLocks noChangeAspect="1"/>
          </p:cNvPicPr>
          <p:nvPr/>
        </p:nvPicPr>
        <p:blipFill>
          <a:blip r:embed="rId3"/>
          <a:stretch>
            <a:fillRect/>
          </a:stretch>
        </p:blipFill>
        <p:spPr>
          <a:xfrm>
            <a:off x="6984694" y="1074143"/>
            <a:ext cx="3855904" cy="5783857"/>
          </a:xfrm>
          <a:prstGeom prst="rect">
            <a:avLst/>
          </a:prstGeom>
        </p:spPr>
      </p:pic>
    </p:spTree>
    <p:extLst>
      <p:ext uri="{BB962C8B-B14F-4D97-AF65-F5344CB8AC3E}">
        <p14:creationId xmlns:p14="http://schemas.microsoft.com/office/powerpoint/2010/main" val="1882412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and white symbol&#10;&#10;Description automatically generated">
            <a:extLst>
              <a:ext uri="{FF2B5EF4-FFF2-40B4-BE49-F238E27FC236}">
                <a16:creationId xmlns:a16="http://schemas.microsoft.com/office/drawing/2014/main" id="{05A83109-4B50-BE0B-1574-BFC3801D67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0762" y1="52734" x2="30762" y2="52734"/>
                        <a14:foregroundMark x1="33691" y1="39063" x2="33691" y2="39063"/>
                        <a14:foregroundMark x1="37598" y1="29785" x2="33691" y2="39063"/>
                        <a14:foregroundMark x1="58594" y1="24414" x2="45898" y2="51367"/>
                        <a14:foregroundMark x1="45898" y1="51367" x2="23730" y2="68652"/>
                        <a14:foregroundMark x1="23730" y1="68652" x2="38281" y2="45117"/>
                        <a14:foregroundMark x1="38281" y1="45117" x2="58105" y2="30273"/>
                        <a14:foregroundMark x1="28809" y1="64453" x2="46875" y2="43848"/>
                        <a14:foregroundMark x1="46875" y1="43848" x2="45898" y2="42969"/>
                        <a14:foregroundMark x1="28809" y1="59082" x2="47363" y2="45410"/>
                        <a14:foregroundMark x1="35645" y1="30762" x2="34668" y2="53223"/>
                        <a14:foregroundMark x1="41992" y1="30762" x2="22461" y2="62988"/>
                        <a14:foregroundMark x1="37598" y1="28809" x2="20313" y2="50488"/>
                        <a14:foregroundMark x1="20313" y1="50488" x2="19043" y2="54688"/>
                        <a14:foregroundMark x1="68848" y1="48340" x2="59082" y2="57129"/>
                        <a14:foregroundMark x1="50781" y1="69336" x2="47363" y2="68359"/>
                      </a14:backgroundRemoval>
                    </a14:imgEffect>
                  </a14:imgLayer>
                </a14:imgProps>
              </a:ext>
            </a:extLst>
          </a:blip>
          <a:stretch>
            <a:fillRect/>
          </a:stretch>
        </p:blipFill>
        <p:spPr>
          <a:xfrm>
            <a:off x="11305968" y="4335614"/>
            <a:ext cx="1749277" cy="1749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ontent Placeholder 2">
            <a:extLst>
              <a:ext uri="{FF2B5EF4-FFF2-40B4-BE49-F238E27FC236}">
                <a16:creationId xmlns:a16="http://schemas.microsoft.com/office/drawing/2014/main" id="{DD075147-A394-9E50-7502-13AF1C6CEAB0}"/>
              </a:ext>
            </a:extLst>
          </p:cNvPr>
          <p:cNvSpPr txBox="1">
            <a:spLocks/>
          </p:cNvSpPr>
          <p:nvPr/>
        </p:nvSpPr>
        <p:spPr>
          <a:xfrm>
            <a:off x="-11393" y="-963488"/>
            <a:ext cx="12192000" cy="693189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A143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A143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A143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A143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400" dirty="0">
              <a:solidFill>
                <a:srgbClr val="4D2448"/>
              </a:solidFill>
            </a:endParaRPr>
          </a:p>
          <a:p>
            <a:pPr marL="0" indent="0">
              <a:buNone/>
            </a:pPr>
            <a:endParaRPr lang="en-US" sz="4400" dirty="0">
              <a:solidFill>
                <a:srgbClr val="4D2448"/>
              </a:solidFill>
            </a:endParaRPr>
          </a:p>
          <a:p>
            <a:pPr marL="0" indent="0">
              <a:buNone/>
            </a:pPr>
            <a:endParaRPr lang="en-US" sz="4400" dirty="0">
              <a:solidFill>
                <a:srgbClr val="4D2448"/>
              </a:solidFill>
            </a:endParaRPr>
          </a:p>
          <a:p>
            <a:pPr marL="0" indent="0">
              <a:buNone/>
            </a:pPr>
            <a:endParaRPr lang="en-US" sz="4400" dirty="0">
              <a:solidFill>
                <a:srgbClr val="4D2448"/>
              </a:solidFill>
            </a:endParaRPr>
          </a:p>
          <a:p>
            <a:pPr marL="0" indent="0" algn="ctr">
              <a:buNone/>
            </a:pPr>
            <a:r>
              <a:rPr lang="en-US" sz="6000" b="1" dirty="0">
                <a:solidFill>
                  <a:schemeClr val="accent1"/>
                </a:solidFill>
              </a:rPr>
              <a:t>“Challenge what you can create…</a:t>
            </a:r>
            <a:br>
              <a:rPr lang="en-US" sz="6000" b="1" dirty="0">
                <a:solidFill>
                  <a:schemeClr val="accent1"/>
                </a:solidFill>
              </a:rPr>
            </a:br>
            <a:br>
              <a:rPr lang="en-US" sz="6000" b="1" dirty="0">
                <a:solidFill>
                  <a:schemeClr val="accent1"/>
                </a:solidFill>
              </a:rPr>
            </a:br>
            <a:r>
              <a:rPr lang="en-US" sz="6000" b="1" dirty="0">
                <a:solidFill>
                  <a:schemeClr val="accent1"/>
                </a:solidFill>
              </a:rPr>
              <a:t>“Challenge your thinking of learning with AI…</a:t>
            </a:r>
            <a:br>
              <a:rPr lang="en-US" sz="6000" b="1" dirty="0">
                <a:solidFill>
                  <a:schemeClr val="accent1"/>
                </a:solidFill>
              </a:rPr>
            </a:br>
            <a:endParaRPr lang="en-US" sz="6000" b="1" dirty="0">
              <a:solidFill>
                <a:schemeClr val="accent1"/>
              </a:solidFill>
            </a:endParaRPr>
          </a:p>
          <a:p>
            <a:pPr marL="0" indent="0" algn="ctr">
              <a:buNone/>
            </a:pPr>
            <a:r>
              <a:rPr lang="en-US" sz="3600" dirty="0">
                <a:solidFill>
                  <a:srgbClr val="7030A0"/>
                </a:solidFill>
              </a:rPr>
              <a:t>Text instructions are all you need</a:t>
            </a:r>
          </a:p>
        </p:txBody>
      </p:sp>
    </p:spTree>
    <p:extLst>
      <p:ext uri="{BB962C8B-B14F-4D97-AF65-F5344CB8AC3E}">
        <p14:creationId xmlns:p14="http://schemas.microsoft.com/office/powerpoint/2010/main" val="1389390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EE344-B45D-51B5-2011-A4F981DD42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514EDDD-C9F2-30B6-2559-78517DAAE6CA}"/>
              </a:ext>
            </a:extLst>
          </p:cNvPr>
          <p:cNvSpPr>
            <a:spLocks noGrp="1"/>
          </p:cNvSpPr>
          <p:nvPr>
            <p:ph type="title"/>
          </p:nvPr>
        </p:nvSpPr>
        <p:spPr>
          <a:xfrm>
            <a:off x="696845" y="695498"/>
            <a:ext cx="11832035" cy="826492"/>
          </a:xfrm>
        </p:spPr>
        <p:txBody>
          <a:bodyPr/>
          <a:lstStyle/>
          <a:p>
            <a:br>
              <a:rPr lang="en-AU" dirty="0"/>
            </a:br>
            <a:endParaRPr lang="en-AU" sz="2400" dirty="0"/>
          </a:p>
        </p:txBody>
      </p:sp>
      <p:sp>
        <p:nvSpPr>
          <p:cNvPr id="9" name="Title 2">
            <a:extLst>
              <a:ext uri="{FF2B5EF4-FFF2-40B4-BE49-F238E27FC236}">
                <a16:creationId xmlns:a16="http://schemas.microsoft.com/office/drawing/2014/main" id="{DB143DC8-28F3-9A6A-682D-86592C09961C}"/>
              </a:ext>
            </a:extLst>
          </p:cNvPr>
          <p:cNvSpPr txBox="1">
            <a:spLocks/>
          </p:cNvSpPr>
          <p:nvPr/>
        </p:nvSpPr>
        <p:spPr>
          <a:xfrm>
            <a:off x="695325" y="639688"/>
            <a:ext cx="11568608" cy="4690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a:lstStyle>
          <a:p>
            <a:r>
              <a:rPr lang="en-US" sz="4000" b="0" dirty="0">
                <a:solidFill>
                  <a:schemeClr val="accent1"/>
                </a:solidFill>
                <a:latin typeface="+mn-lt"/>
              </a:rPr>
              <a:t>Metacognitive Laziness</a:t>
            </a:r>
          </a:p>
        </p:txBody>
      </p:sp>
      <p:pic>
        <p:nvPicPr>
          <p:cNvPr id="6" name="Picture 5">
            <a:extLst>
              <a:ext uri="{FF2B5EF4-FFF2-40B4-BE49-F238E27FC236}">
                <a16:creationId xmlns:a16="http://schemas.microsoft.com/office/drawing/2014/main" id="{7E65A074-8AEE-528A-CE9C-1CE15276DD86}"/>
              </a:ext>
            </a:extLst>
          </p:cNvPr>
          <p:cNvPicPr>
            <a:picLocks noChangeAspect="1"/>
          </p:cNvPicPr>
          <p:nvPr/>
        </p:nvPicPr>
        <p:blipFill>
          <a:blip r:embed="rId2"/>
          <a:stretch>
            <a:fillRect/>
          </a:stretch>
        </p:blipFill>
        <p:spPr>
          <a:xfrm>
            <a:off x="1716180" y="1495455"/>
            <a:ext cx="3262832" cy="4562587"/>
          </a:xfrm>
          <a:prstGeom prst="rect">
            <a:avLst/>
          </a:prstGeom>
        </p:spPr>
      </p:pic>
      <p:pic>
        <p:nvPicPr>
          <p:cNvPr id="7" name="Picture 6">
            <a:extLst>
              <a:ext uri="{FF2B5EF4-FFF2-40B4-BE49-F238E27FC236}">
                <a16:creationId xmlns:a16="http://schemas.microsoft.com/office/drawing/2014/main" id="{B526CF40-DDD3-B194-3CFA-06458CBE9422}"/>
              </a:ext>
            </a:extLst>
          </p:cNvPr>
          <p:cNvPicPr>
            <a:picLocks noChangeAspect="1"/>
          </p:cNvPicPr>
          <p:nvPr/>
        </p:nvPicPr>
        <p:blipFill>
          <a:blip r:embed="rId3"/>
          <a:stretch>
            <a:fillRect/>
          </a:stretch>
        </p:blipFill>
        <p:spPr>
          <a:xfrm>
            <a:off x="7135739" y="1265215"/>
            <a:ext cx="3700330" cy="5592785"/>
          </a:xfrm>
          <a:prstGeom prst="rect">
            <a:avLst/>
          </a:prstGeom>
        </p:spPr>
      </p:pic>
      <p:sp>
        <p:nvSpPr>
          <p:cNvPr id="11" name="TextBox 10">
            <a:extLst>
              <a:ext uri="{FF2B5EF4-FFF2-40B4-BE49-F238E27FC236}">
                <a16:creationId xmlns:a16="http://schemas.microsoft.com/office/drawing/2014/main" id="{8DFBC098-F719-23F7-8E7E-6D17E9912ABA}"/>
              </a:ext>
            </a:extLst>
          </p:cNvPr>
          <p:cNvSpPr txBox="1"/>
          <p:nvPr/>
        </p:nvSpPr>
        <p:spPr>
          <a:xfrm>
            <a:off x="215563" y="6162502"/>
            <a:ext cx="6264066" cy="338554"/>
          </a:xfrm>
          <a:prstGeom prst="rect">
            <a:avLst/>
          </a:prstGeom>
          <a:noFill/>
        </p:spPr>
        <p:txBody>
          <a:bodyPr wrap="square">
            <a:spAutoFit/>
          </a:bodyPr>
          <a:lstStyle/>
          <a:p>
            <a:r>
              <a:rPr lang="en-US" sz="1600" dirty="0"/>
              <a:t>https://</a:t>
            </a:r>
            <a:r>
              <a:rPr lang="en-US" sz="1600" dirty="0" err="1"/>
              <a:t>bera-journals.onlinelibrary.wiley.com</a:t>
            </a:r>
            <a:r>
              <a:rPr lang="en-US" sz="1600" dirty="0"/>
              <a:t>/</a:t>
            </a:r>
            <a:r>
              <a:rPr lang="en-US" sz="1600" dirty="0" err="1"/>
              <a:t>doi</a:t>
            </a:r>
            <a:r>
              <a:rPr lang="en-US" sz="1600" dirty="0"/>
              <a:t>/10.1111/bjet.13544</a:t>
            </a:r>
          </a:p>
        </p:txBody>
      </p:sp>
    </p:spTree>
    <p:extLst>
      <p:ext uri="{BB962C8B-B14F-4D97-AF65-F5344CB8AC3E}">
        <p14:creationId xmlns:p14="http://schemas.microsoft.com/office/powerpoint/2010/main" val="365354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C9C63-4ADB-A755-F0C2-9D350E04F9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91E8FB-E191-F37D-F839-E7E141C6EE40}"/>
              </a:ext>
            </a:extLst>
          </p:cNvPr>
          <p:cNvSpPr>
            <a:spLocks noGrp="1"/>
          </p:cNvSpPr>
          <p:nvPr>
            <p:ph type="title"/>
          </p:nvPr>
        </p:nvSpPr>
        <p:spPr>
          <a:xfrm>
            <a:off x="696845" y="695498"/>
            <a:ext cx="11832035" cy="826492"/>
          </a:xfrm>
        </p:spPr>
        <p:txBody>
          <a:bodyPr/>
          <a:lstStyle/>
          <a:p>
            <a:br>
              <a:rPr lang="en-AU" dirty="0"/>
            </a:br>
            <a:endParaRPr lang="en-AU" sz="2400" dirty="0"/>
          </a:p>
        </p:txBody>
      </p:sp>
      <p:sp>
        <p:nvSpPr>
          <p:cNvPr id="9" name="Title 2">
            <a:extLst>
              <a:ext uri="{FF2B5EF4-FFF2-40B4-BE49-F238E27FC236}">
                <a16:creationId xmlns:a16="http://schemas.microsoft.com/office/drawing/2014/main" id="{6BAE3F4F-E2EB-DB4A-873E-B4BCB443C427}"/>
              </a:ext>
            </a:extLst>
          </p:cNvPr>
          <p:cNvSpPr txBox="1">
            <a:spLocks/>
          </p:cNvSpPr>
          <p:nvPr/>
        </p:nvSpPr>
        <p:spPr>
          <a:xfrm>
            <a:off x="695325" y="639688"/>
            <a:ext cx="11568608" cy="4690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a:lstStyle>
          <a:p>
            <a:r>
              <a:rPr lang="en-US" sz="4000" b="0" dirty="0">
                <a:solidFill>
                  <a:schemeClr val="accent1"/>
                </a:solidFill>
                <a:latin typeface="+mn-lt"/>
              </a:rPr>
              <a:t>Comparing Help Seeking Processes</a:t>
            </a:r>
          </a:p>
        </p:txBody>
      </p:sp>
      <p:sp>
        <p:nvSpPr>
          <p:cNvPr id="11" name="TextBox 10">
            <a:extLst>
              <a:ext uri="{FF2B5EF4-FFF2-40B4-BE49-F238E27FC236}">
                <a16:creationId xmlns:a16="http://schemas.microsoft.com/office/drawing/2014/main" id="{BA2455BF-64FA-BFC6-E6BD-3DA5E592AB49}"/>
              </a:ext>
            </a:extLst>
          </p:cNvPr>
          <p:cNvSpPr txBox="1"/>
          <p:nvPr/>
        </p:nvSpPr>
        <p:spPr>
          <a:xfrm>
            <a:off x="215562" y="6162502"/>
            <a:ext cx="11418249" cy="584775"/>
          </a:xfrm>
          <a:prstGeom prst="rect">
            <a:avLst/>
          </a:prstGeom>
          <a:noFill/>
        </p:spPr>
        <p:txBody>
          <a:bodyPr wrap="square">
            <a:spAutoFit/>
          </a:bodyPr>
          <a:lstStyle/>
          <a:p>
            <a:r>
              <a:rPr lang="en-AU" sz="1600" dirty="0"/>
              <a:t>Chen, A., Xiang, M., Zhou, J., Jia, J., Shang, J., Li, X., ... &amp; Fan, Y. (2025). Unpacking help-seeking process through multimodal learning analytics: A comparative study of ChatGPT vs Human expert. Computers &amp; education, 226, 105198. </a:t>
            </a:r>
          </a:p>
        </p:txBody>
      </p:sp>
      <p:pic>
        <p:nvPicPr>
          <p:cNvPr id="2" name="Picture 1">
            <a:extLst>
              <a:ext uri="{FF2B5EF4-FFF2-40B4-BE49-F238E27FC236}">
                <a16:creationId xmlns:a16="http://schemas.microsoft.com/office/drawing/2014/main" id="{F8AC99F5-DCE3-D923-383C-010095A9D2FF}"/>
              </a:ext>
            </a:extLst>
          </p:cNvPr>
          <p:cNvPicPr>
            <a:picLocks noChangeAspect="1"/>
          </p:cNvPicPr>
          <p:nvPr/>
        </p:nvPicPr>
        <p:blipFill>
          <a:blip r:embed="rId3"/>
          <a:stretch>
            <a:fillRect/>
          </a:stretch>
        </p:blipFill>
        <p:spPr>
          <a:xfrm>
            <a:off x="969483" y="1554783"/>
            <a:ext cx="6544937" cy="4194473"/>
          </a:xfrm>
          <a:prstGeom prst="rect">
            <a:avLst/>
          </a:prstGeom>
        </p:spPr>
      </p:pic>
      <p:pic>
        <p:nvPicPr>
          <p:cNvPr id="4" name="Picture 3">
            <a:extLst>
              <a:ext uri="{FF2B5EF4-FFF2-40B4-BE49-F238E27FC236}">
                <a16:creationId xmlns:a16="http://schemas.microsoft.com/office/drawing/2014/main" id="{7B040C54-24CF-559B-17E0-70A8922EA8F3}"/>
              </a:ext>
            </a:extLst>
          </p:cNvPr>
          <p:cNvPicPr>
            <a:picLocks noChangeAspect="1"/>
          </p:cNvPicPr>
          <p:nvPr/>
        </p:nvPicPr>
        <p:blipFill>
          <a:blip r:embed="rId4"/>
          <a:stretch>
            <a:fillRect/>
          </a:stretch>
        </p:blipFill>
        <p:spPr>
          <a:xfrm>
            <a:off x="8112125" y="1287776"/>
            <a:ext cx="2750544" cy="4874726"/>
          </a:xfrm>
          <a:prstGeom prst="rect">
            <a:avLst/>
          </a:prstGeom>
        </p:spPr>
      </p:pic>
    </p:spTree>
    <p:extLst>
      <p:ext uri="{BB962C8B-B14F-4D97-AF65-F5344CB8AC3E}">
        <p14:creationId xmlns:p14="http://schemas.microsoft.com/office/powerpoint/2010/main" val="3616635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University of Queensland">
  <a:themeElements>
    <a:clrScheme name="UQ">
      <a:dk1>
        <a:srgbClr val="2B1D37"/>
      </a:dk1>
      <a:lt1>
        <a:sysClr val="window" lastClr="FFFFFF"/>
      </a:lt1>
      <a:dk2>
        <a:srgbClr val="999490"/>
      </a:dk2>
      <a:lt2>
        <a:srgbClr val="D7D1CC"/>
      </a:lt2>
      <a:accent1>
        <a:srgbClr val="51247A"/>
      </a:accent1>
      <a:accent2>
        <a:srgbClr val="962A8B"/>
      </a:accent2>
      <a:accent3>
        <a:srgbClr val="D7D1CC"/>
      </a:accent3>
      <a:accent4>
        <a:srgbClr val="E62645"/>
      </a:accent4>
      <a:accent5>
        <a:srgbClr val="4085C6"/>
      </a:accent5>
      <a:accent6>
        <a:srgbClr val="FBB800"/>
      </a:accent6>
      <a:hlink>
        <a:srgbClr val="51247A"/>
      </a:hlink>
      <a:folHlink>
        <a:srgbClr val="962A8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D7CF43B5-F299-D749-A219-EC1E22601B9F}" vid="{BEB91DF2-7C38-904D-BA66-E9BCAA02505A}"/>
    </a:ext>
  </a:extLst>
</a:theme>
</file>

<file path=ppt/theme/theme2.xml><?xml version="1.0" encoding="utf-8"?>
<a:theme xmlns:a="http://schemas.openxmlformats.org/drawingml/2006/main" name="1_University of Queensland">
  <a:themeElements>
    <a:clrScheme name="UQ">
      <a:dk1>
        <a:srgbClr val="2B1D37"/>
      </a:dk1>
      <a:lt1>
        <a:sysClr val="window" lastClr="FFFFFF"/>
      </a:lt1>
      <a:dk2>
        <a:srgbClr val="999490"/>
      </a:dk2>
      <a:lt2>
        <a:srgbClr val="D7D1CC"/>
      </a:lt2>
      <a:accent1>
        <a:srgbClr val="51247A"/>
      </a:accent1>
      <a:accent2>
        <a:srgbClr val="962A8B"/>
      </a:accent2>
      <a:accent3>
        <a:srgbClr val="D7D1CC"/>
      </a:accent3>
      <a:accent4>
        <a:srgbClr val="E62645"/>
      </a:accent4>
      <a:accent5>
        <a:srgbClr val="4085C6"/>
      </a:accent5>
      <a:accent6>
        <a:srgbClr val="FBB800"/>
      </a:accent6>
      <a:hlink>
        <a:srgbClr val="51247A"/>
      </a:hlink>
      <a:folHlink>
        <a:srgbClr val="962A8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TaLI-PowerPoint-template" id="{FD4FBA3A-BE9E-47CA-86D5-A0B3C9E79954}" vid="{E46DC313-FC4C-4E63-AE6D-1764C62FAC3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6CA133DB5AF4488EDCC83BCDC81E62" ma:contentTypeVersion="18" ma:contentTypeDescription="Create a new document." ma:contentTypeScope="" ma:versionID="5ffb0ba8164d6407201e2ce366f27fa9">
  <xsd:schema xmlns:xsd="http://www.w3.org/2001/XMLSchema" xmlns:xs="http://www.w3.org/2001/XMLSchema" xmlns:p="http://schemas.microsoft.com/office/2006/metadata/properties" xmlns:ns2="39fd3f67-5d4d-4a5a-98c1-219c69753d4c" xmlns:ns3="1572d63e-d357-4842-bd6f-88918f15c5bf" targetNamespace="http://schemas.microsoft.com/office/2006/metadata/properties" ma:root="true" ma:fieldsID="f9a2416cad449394d3a94f526ec7088b" ns2:_="" ns3:_="">
    <xsd:import namespace="39fd3f67-5d4d-4a5a-98c1-219c69753d4c"/>
    <xsd:import namespace="1572d63e-d357-4842-bd6f-88918f15c5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fd3f67-5d4d-4a5a-98c1-219c69753d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8babe79-dfb6-408c-aa7a-07abcf6abbf7"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72d63e-d357-4842-bd6f-88918f15c5b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222aedc-092a-4830-bee9-538211d98469}" ma:internalName="TaxCatchAll" ma:showField="CatchAllData" ma:web="1572d63e-d357-4842-bd6f-88918f15c5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572d63e-d357-4842-bd6f-88918f15c5bf" xsi:nil="true"/>
    <lcf76f155ced4ddcb4097134ff3c332f xmlns="39fd3f67-5d4d-4a5a-98c1-219c69753d4c">
      <Terms xmlns="http://schemas.microsoft.com/office/infopath/2007/PartnerControls"/>
    </lcf76f155ced4ddcb4097134ff3c332f>
    <SharedWithUsers xmlns="1572d63e-d357-4842-bd6f-88918f15c5bf">
      <UserInfo>
        <DisplayName>Paul Young</DisplayName>
        <AccountId>107</AccountId>
        <AccountType/>
      </UserInfo>
    </SharedWithUsers>
  </documentManagement>
</p:properties>
</file>

<file path=customXml/itemProps1.xml><?xml version="1.0" encoding="utf-8"?>
<ds:datastoreItem xmlns:ds="http://schemas.openxmlformats.org/officeDocument/2006/customXml" ds:itemID="{843E03CF-BABF-4310-8BB9-96459ACC90DD}">
  <ds:schemaRefs>
    <ds:schemaRef ds:uri="1572d63e-d357-4842-bd6f-88918f15c5bf"/>
    <ds:schemaRef ds:uri="39fd3f67-5d4d-4a5a-98c1-219c69753d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3949D89-D767-4890-B25D-9ABEB9AFD3B7}">
  <ds:schemaRefs>
    <ds:schemaRef ds:uri="http://schemas.microsoft.com/sharepoint/v3/contenttype/forms"/>
  </ds:schemaRefs>
</ds:datastoreItem>
</file>

<file path=customXml/itemProps3.xml><?xml version="1.0" encoding="utf-8"?>
<ds:datastoreItem xmlns:ds="http://schemas.openxmlformats.org/officeDocument/2006/customXml" ds:itemID="{1480F70E-A3B6-4B08-86C5-AC755DDE091B}">
  <ds:schemaRefs>
    <ds:schemaRef ds:uri="1572d63e-d357-4842-bd6f-88918f15c5bf"/>
    <ds:schemaRef ds:uri="39fd3f67-5d4d-4a5a-98c1-219c69753d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University of Queensland</Template>
  <TotalTime>14667</TotalTime>
  <Words>570</Words>
  <Application>Microsoft Macintosh PowerPoint</Application>
  <PresentationFormat>Widescreen</PresentationFormat>
  <Paragraphs>86</Paragraphs>
  <Slides>19</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-apple-system</vt:lpstr>
      <vt:lpstr>Andale Mono</vt:lpstr>
      <vt:lpstr>Arial</vt:lpstr>
      <vt:lpstr>Calibri</vt:lpstr>
      <vt:lpstr>DM Sans</vt:lpstr>
      <vt:lpstr>Gotham Book</vt:lpstr>
      <vt:lpstr>Gotham Medium</vt:lpstr>
      <vt:lpstr>Söhne</vt:lpstr>
      <vt:lpstr>University of Queensland</vt:lpstr>
      <vt:lpstr>1_University of Queensland</vt:lpstr>
      <vt:lpstr>UQ SchoolsNet - Future Ready with AI (July 2026)   Practical AI: Choose your Adventure </vt:lpstr>
      <vt:lpstr>A new human computer interface</vt:lpstr>
      <vt:lpstr>Rarely has a technology possessed such  profound potential to both revolutionize and  challenge the boundaries of education  </vt:lpstr>
      <vt:lpstr>Initial Flaws Identified by Educators</vt:lpstr>
      <vt:lpstr>Current LLM Prompts for Teachers</vt:lpstr>
      <vt:lpstr>Current LLM Prompts for Teachers</vt:lpstr>
      <vt:lpstr>PowerPoint Presentation</vt:lpstr>
      <vt:lpstr> </vt:lpstr>
      <vt:lpstr> </vt:lpstr>
      <vt:lpstr>Cognitive Offloading to Cognitive Surrender</vt:lpstr>
      <vt:lpstr> </vt:lpstr>
      <vt:lpstr>PowerPoint Presentation</vt:lpstr>
      <vt:lpstr>PowerPoint Presentation</vt:lpstr>
      <vt:lpstr>Choose Your Adventure</vt:lpstr>
      <vt:lpstr>PowerPoint Presentation</vt:lpstr>
      <vt:lpstr>Why Learning to Learn with GenAI Matters?</vt:lpstr>
      <vt:lpstr>The Agentic Harness</vt:lpstr>
      <vt:lpstr>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creator>Katrina Shimmin-Clarke</dc:creator>
  <cp:lastModifiedBy>Aneesha Bakharia</cp:lastModifiedBy>
  <cp:revision>176</cp:revision>
  <dcterms:created xsi:type="dcterms:W3CDTF">2022-05-13T01:47:19Z</dcterms:created>
  <dcterms:modified xsi:type="dcterms:W3CDTF">2026-07-15T22:25:31Z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2022-05-03T03:06:24Z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d96f5fcc-5603-43bf-977e-9b9329ffdd35</vt:lpwstr>
  </property>
  <property fmtid="{D5CDD505-2E9C-101B-9397-08002B2CF9AE}" pid="8" name="MSIP_Label_0f488380-630a-4f55-a077-a19445e3f360_ContentBits">
    <vt:lpwstr>0</vt:lpwstr>
  </property>
  <property fmtid="{D5CDD505-2E9C-101B-9397-08002B2CF9AE}" pid="9" name="ContentTypeId">
    <vt:lpwstr>0x010100A06CA133DB5AF4488EDCC83BCDC81E62</vt:lpwstr>
  </property>
  <property fmtid="{D5CDD505-2E9C-101B-9397-08002B2CF9AE}" pid="10" name="MediaServiceImageTags">
    <vt:lpwstr/>
  </property>
</Properties>
</file>